
<file path=[Content_Types].xml><?xml version="1.0" encoding="utf-8"?>
<Types xmlns="http://schemas.openxmlformats.org/package/2006/content-types">
  <Default Extension="fntdata" ContentType="application/x-fontdata"/>
  <Default Extension="jfif" ContentType="image/jpeg"/>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1.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2.xml" ContentType="application/vnd.openxmlformats-officedocument.drawingml.chartshape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6.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3.xml" ContentType="application/vnd.openxmlformats-officedocument.drawingml.chartshapes+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drawings/drawing4.xml" ContentType="application/vnd.openxmlformats-officedocument.drawingml.chartshapes+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drawings/drawing5.xml" ContentType="application/vnd.openxmlformats-officedocument.drawingml.chartshapes+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7.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drawings/drawing6.xml" ContentType="application/vnd.openxmlformats-officedocument.drawingml.chartshape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drawings/drawing7.xml" ContentType="application/vnd.openxmlformats-officedocument.drawingml.chartshapes+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1" r:id="rId1"/>
  </p:sldMasterIdLst>
  <p:notesMasterIdLst>
    <p:notesMasterId r:id="rId61"/>
  </p:notesMasterIdLst>
  <p:sldIdLst>
    <p:sldId id="256" r:id="rId2"/>
    <p:sldId id="257" r:id="rId3"/>
    <p:sldId id="274" r:id="rId4"/>
    <p:sldId id="350" r:id="rId5"/>
    <p:sldId id="298" r:id="rId6"/>
    <p:sldId id="300" r:id="rId7"/>
    <p:sldId id="302" r:id="rId8"/>
    <p:sldId id="299" r:id="rId9"/>
    <p:sldId id="297" r:id="rId10"/>
    <p:sldId id="282" r:id="rId11"/>
    <p:sldId id="286" r:id="rId12"/>
    <p:sldId id="287" r:id="rId13"/>
    <p:sldId id="289" r:id="rId14"/>
    <p:sldId id="290" r:id="rId15"/>
    <p:sldId id="291" r:id="rId16"/>
    <p:sldId id="292" r:id="rId17"/>
    <p:sldId id="288" r:id="rId18"/>
    <p:sldId id="293" r:id="rId19"/>
    <p:sldId id="294" r:id="rId20"/>
    <p:sldId id="295" r:id="rId21"/>
    <p:sldId id="296" r:id="rId22"/>
    <p:sldId id="304" r:id="rId23"/>
    <p:sldId id="306" r:id="rId24"/>
    <p:sldId id="313" r:id="rId25"/>
    <p:sldId id="314" r:id="rId26"/>
    <p:sldId id="316" r:id="rId27"/>
    <p:sldId id="320" r:id="rId28"/>
    <p:sldId id="322" r:id="rId29"/>
    <p:sldId id="323" r:id="rId30"/>
    <p:sldId id="317" r:id="rId31"/>
    <p:sldId id="318" r:id="rId32"/>
    <p:sldId id="325" r:id="rId33"/>
    <p:sldId id="326" r:id="rId34"/>
    <p:sldId id="328" r:id="rId35"/>
    <p:sldId id="327" r:id="rId36"/>
    <p:sldId id="329" r:id="rId37"/>
    <p:sldId id="330" r:id="rId38"/>
    <p:sldId id="331" r:id="rId39"/>
    <p:sldId id="332" r:id="rId40"/>
    <p:sldId id="334" r:id="rId41"/>
    <p:sldId id="336" r:id="rId42"/>
    <p:sldId id="337" r:id="rId43"/>
    <p:sldId id="338" r:id="rId44"/>
    <p:sldId id="303" r:id="rId45"/>
    <p:sldId id="340" r:id="rId46"/>
    <p:sldId id="351" r:id="rId47"/>
    <p:sldId id="352" r:id="rId48"/>
    <p:sldId id="353" r:id="rId49"/>
    <p:sldId id="341" r:id="rId50"/>
    <p:sldId id="342" r:id="rId51"/>
    <p:sldId id="343" r:id="rId52"/>
    <p:sldId id="344" r:id="rId53"/>
    <p:sldId id="345" r:id="rId54"/>
    <p:sldId id="354" r:id="rId55"/>
    <p:sldId id="346" r:id="rId56"/>
    <p:sldId id="347" r:id="rId57"/>
    <p:sldId id="348" r:id="rId58"/>
    <p:sldId id="349" r:id="rId59"/>
    <p:sldId id="278" r:id="rId60"/>
  </p:sldIdLst>
  <p:sldSz cx="18288000" cy="10287000"/>
  <p:notesSz cx="6858000" cy="9144000"/>
  <p:embeddedFontLst>
    <p:embeddedFont>
      <p:font typeface="Arial Black" panose="020B0A04020102020204" pitchFamily="34" charset="0"/>
      <p:bold r:id="rId62"/>
    </p:embeddedFont>
    <p:embeddedFont>
      <p:font typeface="Calibri" panose="020F0502020204030204" pitchFamily="34" charset="0"/>
      <p:regular r:id="rId63"/>
      <p:bold r:id="rId64"/>
      <p:italic r:id="rId65"/>
      <p:boldItalic r:id="rId66"/>
    </p:embeddedFont>
    <p:embeddedFont>
      <p:font typeface="Calibri Light" panose="020F0302020204030204" pitchFamily="34" charset="0"/>
      <p:regular r:id="rId67"/>
      <p:italic r:id="rId68"/>
    </p:embeddedFont>
    <p:embeddedFont>
      <p:font typeface="Century" panose="02040604050505020304" pitchFamily="18" charset="0"/>
      <p:regular r:id="rId69"/>
    </p:embeddedFont>
    <p:embeddedFont>
      <p:font typeface="Lato" panose="020F0502020204030203" pitchFamily="34" charset="0"/>
      <p:regular r:id="rId70"/>
      <p:bold r:id="rId71"/>
      <p:italic r:id="rId72"/>
      <p:boldItalic r:id="rId73"/>
    </p:embeddedFont>
    <p:embeddedFont>
      <p:font typeface="Lato Bold" panose="020B0604020202020204" charset="0"/>
      <p:regular r:id="rId74"/>
      <p:bold r:id="rId75"/>
      <p:italic r:id="rId76"/>
      <p:boldItalic r:id="rId77"/>
    </p:embeddedFont>
    <p:embeddedFont>
      <p:font typeface="Noto Sans" panose="020B0502040504020204" pitchFamily="34" charset="0"/>
      <p:regular r:id="rId78"/>
      <p:bold r:id="rId79"/>
      <p:italic r:id="rId80"/>
      <p:boldItalic r:id="rId81"/>
    </p:embeddedFont>
    <p:embeddedFont>
      <p:font typeface="Noto Sans Bold" panose="020B0604020202020204" charset="0"/>
      <p:regular r:id="rId82"/>
      <p:bold r:id="rId83"/>
    </p:embeddedFont>
    <p:embeddedFont>
      <p:font typeface="Open Sans Bold" panose="020B0604020202020204" charset="0"/>
      <p:regular r:id="rId84"/>
      <p:bold r:id="rId85"/>
      <p:italic r:id="rId86"/>
      <p:boldItalic r:id="rId87"/>
    </p:embeddedFont>
    <p:embeddedFont>
      <p:font typeface="Open Sauce SemiBold Bold" panose="020B0604020202020204" charset="0"/>
      <p:regular r:id="rId88"/>
      <p:bold r:id="rId89"/>
    </p:embeddedFont>
    <p:embeddedFont>
      <p:font typeface="Source Sans Pro" panose="020B0503030403020204" pitchFamily="34" charset="0"/>
      <p:regular r:id="rId90"/>
      <p:bold r:id="rId91"/>
    </p:embeddedFont>
    <p:embeddedFont>
      <p:font typeface="Titillium Web" panose="00000500000000000000" pitchFamily="2" charset="0"/>
      <p:regular r:id="rId92"/>
      <p:bold r:id="rId93"/>
      <p:italic r:id="rId94"/>
      <p:boldItalic r:id="rId9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40AA5D5-5AE6-4DFB-A315-028B193C6013}">
          <p14:sldIdLst>
            <p14:sldId id="256"/>
            <p14:sldId id="257"/>
            <p14:sldId id="274"/>
            <p14:sldId id="350"/>
            <p14:sldId id="298"/>
            <p14:sldId id="300"/>
            <p14:sldId id="302"/>
            <p14:sldId id="299"/>
            <p14:sldId id="297"/>
            <p14:sldId id="282"/>
            <p14:sldId id="286"/>
            <p14:sldId id="287"/>
            <p14:sldId id="289"/>
            <p14:sldId id="290"/>
            <p14:sldId id="291"/>
            <p14:sldId id="292"/>
            <p14:sldId id="288"/>
            <p14:sldId id="293"/>
            <p14:sldId id="294"/>
            <p14:sldId id="295"/>
            <p14:sldId id="296"/>
            <p14:sldId id="304"/>
            <p14:sldId id="306"/>
            <p14:sldId id="313"/>
            <p14:sldId id="314"/>
            <p14:sldId id="316"/>
            <p14:sldId id="320"/>
            <p14:sldId id="322"/>
            <p14:sldId id="323"/>
            <p14:sldId id="317"/>
            <p14:sldId id="318"/>
            <p14:sldId id="325"/>
            <p14:sldId id="326"/>
            <p14:sldId id="328"/>
            <p14:sldId id="327"/>
            <p14:sldId id="329"/>
            <p14:sldId id="330"/>
            <p14:sldId id="331"/>
            <p14:sldId id="332"/>
            <p14:sldId id="334"/>
            <p14:sldId id="336"/>
            <p14:sldId id="337"/>
            <p14:sldId id="338"/>
            <p14:sldId id="303"/>
            <p14:sldId id="340"/>
            <p14:sldId id="351"/>
            <p14:sldId id="352"/>
            <p14:sldId id="353"/>
            <p14:sldId id="341"/>
            <p14:sldId id="342"/>
            <p14:sldId id="343"/>
            <p14:sldId id="344"/>
            <p14:sldId id="345"/>
            <p14:sldId id="354"/>
            <p14:sldId id="346"/>
            <p14:sldId id="347"/>
            <p14:sldId id="348"/>
            <p14:sldId id="349"/>
            <p14:sldId id="278"/>
          </p14:sldIdLst>
        </p14:section>
        <p14:section name="Untitled Section" id="{849159CE-DBFB-4122-8A6F-2C42A7E61C5D}">
          <p14:sldIdLst/>
        </p14:section>
      </p14:sectionLst>
    </p:ex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AF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26" autoAdjust="0"/>
  </p:normalViewPr>
  <p:slideViewPr>
    <p:cSldViewPr>
      <p:cViewPr varScale="1">
        <p:scale>
          <a:sx n="74" d="100"/>
          <a:sy n="74" d="100"/>
        </p:scale>
        <p:origin x="516" y="54"/>
      </p:cViewPr>
      <p:guideLst>
        <p:guide orient="horz" pos="3240"/>
        <p:guide pos="57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2.fntdata"/><Relationship Id="rId68" Type="http://schemas.openxmlformats.org/officeDocument/2006/relationships/font" Target="fonts/font7.fntdata"/><Relationship Id="rId76" Type="http://schemas.openxmlformats.org/officeDocument/2006/relationships/font" Target="fonts/font15.fntdata"/><Relationship Id="rId84" Type="http://schemas.openxmlformats.org/officeDocument/2006/relationships/font" Target="fonts/font23.fntdata"/><Relationship Id="rId89" Type="http://schemas.openxmlformats.org/officeDocument/2006/relationships/font" Target="fonts/font28.fntdata"/><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10.fntdata"/><Relationship Id="rId92" Type="http://schemas.openxmlformats.org/officeDocument/2006/relationships/font" Target="fonts/font3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5.fntdata"/><Relationship Id="rId74" Type="http://schemas.openxmlformats.org/officeDocument/2006/relationships/font" Target="fonts/font13.fntdata"/><Relationship Id="rId79" Type="http://schemas.openxmlformats.org/officeDocument/2006/relationships/font" Target="fonts/font18.fntdata"/><Relationship Id="rId87" Type="http://schemas.openxmlformats.org/officeDocument/2006/relationships/font" Target="fonts/font26.fntdata"/><Relationship Id="rId5" Type="http://schemas.openxmlformats.org/officeDocument/2006/relationships/slide" Target="slides/slide4.xml"/><Relationship Id="rId61" Type="http://schemas.openxmlformats.org/officeDocument/2006/relationships/notesMaster" Target="notesMasters/notesMaster1.xml"/><Relationship Id="rId82" Type="http://schemas.openxmlformats.org/officeDocument/2006/relationships/font" Target="fonts/font21.fntdata"/><Relationship Id="rId90" Type="http://schemas.openxmlformats.org/officeDocument/2006/relationships/font" Target="fonts/font29.fntdata"/><Relationship Id="rId95" Type="http://schemas.openxmlformats.org/officeDocument/2006/relationships/font" Target="fonts/font3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1.fntdata"/><Relationship Id="rId80" Type="http://schemas.openxmlformats.org/officeDocument/2006/relationships/font" Target="fonts/font19.fntdata"/><Relationship Id="rId85" Type="http://schemas.openxmlformats.org/officeDocument/2006/relationships/font" Target="fonts/font24.fntdata"/><Relationship Id="rId93" Type="http://schemas.openxmlformats.org/officeDocument/2006/relationships/font" Target="fonts/font32.fntdata"/><Relationship Id="rId98"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83" Type="http://schemas.openxmlformats.org/officeDocument/2006/relationships/font" Target="fonts/font22.fntdata"/><Relationship Id="rId88" Type="http://schemas.openxmlformats.org/officeDocument/2006/relationships/font" Target="fonts/font27.fntdata"/><Relationship Id="rId91" Type="http://schemas.openxmlformats.org/officeDocument/2006/relationships/font" Target="fonts/font30.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font" Target="fonts/font17.fntdata"/><Relationship Id="rId81" Type="http://schemas.openxmlformats.org/officeDocument/2006/relationships/font" Target="fonts/font20.fntdata"/><Relationship Id="rId86" Type="http://schemas.openxmlformats.org/officeDocument/2006/relationships/font" Target="fonts/font25.fntdata"/><Relationship Id="rId94" Type="http://schemas.openxmlformats.org/officeDocument/2006/relationships/font" Target="fonts/font33.fntdata"/><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chartUserShapes" Target="../drawings/drawing5.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chartUserShapes" Target="../drawings/drawing6.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chartUserShapes" Target="../drawings/drawing7.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1.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2.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3.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chartUserShapes" Target="../drawings/drawing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APP Authenticity</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explosion val="6"/>
          <c:dPt>
            <c:idx val="0"/>
            <c:bubble3D val="0"/>
            <c:spPr>
              <a:solidFill>
                <a:srgbClr val="FF0000"/>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1CE6-48F7-A5B6-F0D7C970C6F0}"/>
              </c:ext>
            </c:extLst>
          </c:dPt>
          <c:dPt>
            <c:idx val="1"/>
            <c:bubble3D val="0"/>
            <c:spPr>
              <a:solidFill>
                <a:srgbClr val="92D050"/>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1CE6-48F7-A5B6-F0D7C970C6F0}"/>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1-1CE6-48F7-A5B6-F0D7C970C6F0}"/>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1CE6-48F7-A5B6-F0D7C970C6F0}"/>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Malware</c:v>
                </c:pt>
                <c:pt idx="1">
                  <c:v>Benign</c:v>
                </c:pt>
              </c:strCache>
            </c:strRef>
          </c:cat>
          <c:val>
            <c:numRef>
              <c:f>Sheet1!$B$2:$B$3</c:f>
              <c:numCache>
                <c:formatCode>General</c:formatCode>
                <c:ptCount val="2"/>
                <c:pt idx="0">
                  <c:v>20000</c:v>
                </c:pt>
                <c:pt idx="1">
                  <c:v>9999</c:v>
                </c:pt>
              </c:numCache>
            </c:numRef>
          </c:val>
          <c:extLst>
            <c:ext xmlns:c16="http://schemas.microsoft.com/office/drawing/2014/chart" uri="{C3380CC4-5D6E-409C-BE32-E72D297353CC}">
              <c16:uniqueId val="{00000004-1CE6-48F7-A5B6-F0D7C970C6F0}"/>
            </c:ext>
          </c:extLst>
        </c:ser>
        <c:dLbls>
          <c:dLblPos val="outEnd"/>
          <c:showLegendKey val="0"/>
          <c:showVal val="0"/>
          <c:showCatName val="0"/>
          <c:showSerName val="0"/>
          <c:showPercent val="1"/>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dLblPos val="ctr"/>
          <c:showLegendKey val="0"/>
          <c:showVal val="0"/>
          <c:showCatName val="0"/>
          <c:showSerName val="0"/>
          <c:showPercent val="1"/>
          <c:showBubbleSize val="0"/>
          <c:showLeaderLines val="0"/>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dLblPos val="ctr"/>
          <c:showLegendKey val="0"/>
          <c:showVal val="0"/>
          <c:showCatName val="0"/>
          <c:showSerName val="0"/>
          <c:showPercent val="1"/>
          <c:showBubbleSize val="0"/>
          <c:showLeaderLines val="0"/>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userShapes r:id="rId4"/>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dLblPos val="ctr"/>
          <c:showLegendKey val="0"/>
          <c:showVal val="0"/>
          <c:showCatName val="0"/>
          <c:showSerName val="0"/>
          <c:showPercent val="1"/>
          <c:showBubbleSize val="0"/>
          <c:showLeaderLines val="0"/>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dLblPos val="ctr"/>
          <c:showLegendKey val="0"/>
          <c:showVal val="0"/>
          <c:showCatName val="0"/>
          <c:showSerName val="0"/>
          <c:showPercent val="1"/>
          <c:showBubbleSize val="0"/>
          <c:showLeaderLines val="0"/>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userShapes r:id="rId4"/>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dLblPos val="ctr"/>
          <c:showLegendKey val="0"/>
          <c:showVal val="0"/>
          <c:showCatName val="0"/>
          <c:showSerName val="0"/>
          <c:showPercent val="1"/>
          <c:showBubbleSize val="0"/>
          <c:showLeaderLines val="0"/>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dLblPos val="ctr"/>
          <c:showLegendKey val="0"/>
          <c:showVal val="0"/>
          <c:showCatName val="0"/>
          <c:showSerName val="0"/>
          <c:showPercent val="1"/>
          <c:showBubbleSize val="0"/>
          <c:showLeaderLines val="0"/>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dLblPos val="ctr"/>
          <c:showLegendKey val="0"/>
          <c:showVal val="0"/>
          <c:showCatName val="0"/>
          <c:showSerName val="0"/>
          <c:showPercent val="1"/>
          <c:showBubbleSize val="0"/>
          <c:showLeaderLines val="0"/>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lang="en-US" sz="1197" b="0" i="0" u="none" strike="noStrike" kern="1200" baseline="0">
              <a:solidFill>
                <a:schemeClr val="dk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lang="en-US" sz="1197" b="0" i="0" u="none" strike="noStrike" kern="1200" baseline="0">
          <a:solidFill>
            <a:schemeClr val="dk1"/>
          </a:solidFill>
          <a:latin typeface="+mn-lt"/>
          <a:ea typeface="+mn-ea"/>
          <a:cs typeface="+mn-cs"/>
        </a:defRPr>
      </a:pPr>
      <a:endParaRPr lang="en-US"/>
    </a:p>
  </c:txPr>
  <c:externalData r:id="rId3">
    <c:autoUpdate val="0"/>
  </c:externalData>
  <c:userShapes r:id="rId4"/>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3.9414414414414411E-3"/>
          <c:y val="0"/>
          <c:w val="0.85022522522522526"/>
          <c:h val="0.78367522419072611"/>
        </c:manualLayout>
      </c:layout>
      <c:pie3DChart>
        <c:varyColors val="1"/>
        <c:ser>
          <c:idx val="0"/>
          <c:order val="0"/>
          <c:tx>
            <c:strRef>
              <c:f>Sheet1!$B$1</c:f>
              <c:strCache>
                <c:ptCount val="1"/>
                <c:pt idx="0">
                  <c:v>Sales</c:v>
                </c:pt>
              </c:strCache>
            </c:strRef>
          </c:tx>
          <c:explosion val="11"/>
          <c:dPt>
            <c:idx val="0"/>
            <c:bubble3D val="0"/>
            <c:spPr>
              <a:solidFill>
                <a:srgbClr val="FF0000"/>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1230-4478-93A4-6542EE89A280}"/>
              </c:ext>
            </c:extLst>
          </c:dPt>
          <c:dPt>
            <c:idx val="1"/>
            <c:bubble3D val="0"/>
            <c:spPr>
              <a:solidFill>
                <a:srgbClr val="92D050"/>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1230-4478-93A4-6542EE89A280}"/>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1-1230-4478-93A4-6542EE89A280}"/>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1230-4478-93A4-6542EE89A280}"/>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Malware</c:v>
                </c:pt>
                <c:pt idx="1">
                  <c:v>Benign</c:v>
                </c:pt>
              </c:strCache>
            </c:strRef>
          </c:cat>
          <c:val>
            <c:numRef>
              <c:f>Sheet1!$B$2:$B$3</c:f>
              <c:numCache>
                <c:formatCode>General</c:formatCode>
                <c:ptCount val="2"/>
                <c:pt idx="0">
                  <c:v>20000</c:v>
                </c:pt>
                <c:pt idx="1">
                  <c:v>9999</c:v>
                </c:pt>
              </c:numCache>
            </c:numRef>
          </c:val>
          <c:extLst>
            <c:ext xmlns:c16="http://schemas.microsoft.com/office/drawing/2014/chart" uri="{C3380CC4-5D6E-409C-BE32-E72D297353CC}">
              <c16:uniqueId val="{00000004-1230-4478-93A4-6542EE89A280}"/>
            </c:ext>
          </c:extLst>
        </c:ser>
        <c:dLbls>
          <c:dLblPos val="outEnd"/>
          <c:showLegendKey val="0"/>
          <c:showVal val="0"/>
          <c:showCatName val="0"/>
          <c:showSerName val="0"/>
          <c:showPercent val="1"/>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366852580927382E-2"/>
          <c:y val="6.4500123031496062E-2"/>
          <c:w val="0.94137557414698159"/>
          <c:h val="0.74460088582677164"/>
        </c:manualLayout>
      </c:layout>
      <c:barChart>
        <c:barDir val="col"/>
        <c:grouping val="clustered"/>
        <c:varyColors val="0"/>
        <c:ser>
          <c:idx val="0"/>
          <c:order val="0"/>
          <c:tx>
            <c:strRef>
              <c:f>Sheet1!$B$1</c:f>
              <c:strCache>
                <c:ptCount val="1"/>
                <c:pt idx="0">
                  <c:v>App Count</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Sheet1!$A$2:$A$31</c:f>
              <c:strCache>
                <c:ptCount val="30"/>
                <c:pt idx="0">
                  <c:v>Entertainment</c:v>
                </c:pt>
                <c:pt idx="1">
                  <c:v>Books &amp; Reference</c:v>
                </c:pt>
                <c:pt idx="2">
                  <c:v>Travel &amp; Local</c:v>
                </c:pt>
                <c:pt idx="3">
                  <c:v>Personalization</c:v>
                </c:pt>
                <c:pt idx="4">
                  <c:v>Brain &amp; Puzzle</c:v>
                </c:pt>
                <c:pt idx="5">
                  <c:v>Arcade &amp; Action</c:v>
                </c:pt>
                <c:pt idx="6">
                  <c:v>Casual</c:v>
                </c:pt>
                <c:pt idx="7">
                  <c:v>Lifestyle</c:v>
                </c:pt>
                <c:pt idx="8">
                  <c:v>Tools</c:v>
                </c:pt>
                <c:pt idx="9">
                  <c:v>Education</c:v>
                </c:pt>
                <c:pt idx="10">
                  <c:v>Finance</c:v>
                </c:pt>
                <c:pt idx="11">
                  <c:v>Health &amp; Fitness</c:v>
                </c:pt>
                <c:pt idx="12">
                  <c:v>Business</c:v>
                </c:pt>
                <c:pt idx="13">
                  <c:v>Communication</c:v>
                </c:pt>
                <c:pt idx="14">
                  <c:v>Cards &amp; Casino</c:v>
                </c:pt>
                <c:pt idx="15">
                  <c:v>Media &amp; Video</c:v>
                </c:pt>
                <c:pt idx="16">
                  <c:v>Libraries &amp; Demo</c:v>
                </c:pt>
                <c:pt idx="17">
                  <c:v>Sports</c:v>
                </c:pt>
                <c:pt idx="18">
                  <c:v>Comics</c:v>
                </c:pt>
                <c:pt idx="19">
                  <c:v>Productivity</c:v>
                </c:pt>
                <c:pt idx="20">
                  <c:v>Music &amp; Audio</c:v>
                </c:pt>
                <c:pt idx="21">
                  <c:v>News &amp; Magazines</c:v>
                </c:pt>
                <c:pt idx="22">
                  <c:v>Transportation</c:v>
                </c:pt>
                <c:pt idx="23">
                  <c:v>Shopping</c:v>
                </c:pt>
                <c:pt idx="24">
                  <c:v>Social</c:v>
                </c:pt>
                <c:pt idx="25">
                  <c:v>Medical</c:v>
                </c:pt>
                <c:pt idx="26">
                  <c:v>Sports Games</c:v>
                </c:pt>
                <c:pt idx="27">
                  <c:v>Photography</c:v>
                </c:pt>
                <c:pt idx="28">
                  <c:v>Racing</c:v>
                </c:pt>
                <c:pt idx="29">
                  <c:v>Weather</c:v>
                </c:pt>
              </c:strCache>
            </c:strRef>
          </c:cat>
          <c:val>
            <c:numRef>
              <c:f>Sheet1!$B$2:$B$31</c:f>
              <c:numCache>
                <c:formatCode>General</c:formatCode>
                <c:ptCount val="30"/>
                <c:pt idx="0">
                  <c:v>2256</c:v>
                </c:pt>
                <c:pt idx="1">
                  <c:v>1625</c:v>
                </c:pt>
                <c:pt idx="2">
                  <c:v>1422</c:v>
                </c:pt>
                <c:pt idx="3">
                  <c:v>1334</c:v>
                </c:pt>
                <c:pt idx="4">
                  <c:v>1281</c:v>
                </c:pt>
                <c:pt idx="5">
                  <c:v>1277</c:v>
                </c:pt>
                <c:pt idx="6">
                  <c:v>1190</c:v>
                </c:pt>
                <c:pt idx="7">
                  <c:v>1142</c:v>
                </c:pt>
                <c:pt idx="8">
                  <c:v>1060</c:v>
                </c:pt>
                <c:pt idx="9">
                  <c:v>1039</c:v>
                </c:pt>
                <c:pt idx="10">
                  <c:v>836</c:v>
                </c:pt>
                <c:pt idx="11">
                  <c:v>790</c:v>
                </c:pt>
                <c:pt idx="12">
                  <c:v>789</c:v>
                </c:pt>
                <c:pt idx="13">
                  <c:v>782</c:v>
                </c:pt>
                <c:pt idx="14">
                  <c:v>612</c:v>
                </c:pt>
                <c:pt idx="15">
                  <c:v>594</c:v>
                </c:pt>
                <c:pt idx="16">
                  <c:v>540</c:v>
                </c:pt>
                <c:pt idx="17">
                  <c:v>534</c:v>
                </c:pt>
                <c:pt idx="18">
                  <c:v>521</c:v>
                </c:pt>
                <c:pt idx="19">
                  <c:v>473</c:v>
                </c:pt>
                <c:pt idx="20">
                  <c:v>391</c:v>
                </c:pt>
                <c:pt idx="21">
                  <c:v>381</c:v>
                </c:pt>
                <c:pt idx="22">
                  <c:v>359</c:v>
                </c:pt>
                <c:pt idx="23">
                  <c:v>294</c:v>
                </c:pt>
                <c:pt idx="24">
                  <c:v>287</c:v>
                </c:pt>
                <c:pt idx="25">
                  <c:v>248</c:v>
                </c:pt>
                <c:pt idx="26">
                  <c:v>234</c:v>
                </c:pt>
                <c:pt idx="27">
                  <c:v>227</c:v>
                </c:pt>
                <c:pt idx="28">
                  <c:v>188</c:v>
                </c:pt>
                <c:pt idx="29">
                  <c:v>117</c:v>
                </c:pt>
              </c:numCache>
            </c:numRef>
          </c:val>
          <c:extLst>
            <c:ext xmlns:c16="http://schemas.microsoft.com/office/drawing/2014/chart" uri="{C3380CC4-5D6E-409C-BE32-E72D297353CC}">
              <c16:uniqueId val="{00000000-A737-4C46-9760-8EB2E00DC815}"/>
            </c:ext>
          </c:extLst>
        </c:ser>
        <c:ser>
          <c:idx val="1"/>
          <c:order val="1"/>
          <c:tx>
            <c:strRef>
              <c:f>Sheet1!$C$1</c:f>
              <c:strCache>
                <c:ptCount val="1"/>
                <c:pt idx="0">
                  <c:v>Column1</c:v>
                </c:pt>
              </c:strCache>
            </c:strRef>
          </c:tx>
          <c:spPr>
            <a:solidFill>
              <a:srgbClr val="92D050"/>
            </a:solidFill>
            <a:ln>
              <a:noFill/>
            </a:ln>
            <a:effectLst>
              <a:outerShdw blurRad="57150" dist="19050" dir="5400000" algn="ctr" rotWithShape="0">
                <a:srgbClr val="000000">
                  <a:alpha val="63000"/>
                </a:srgbClr>
              </a:outerShdw>
            </a:effectLst>
          </c:spPr>
          <c:invertIfNegative val="0"/>
          <c:dLbls>
            <c:delete val="1"/>
          </c:dLbls>
          <c:cat>
            <c:strRef>
              <c:f>Sheet1!$A$2:$A$31</c:f>
              <c:strCache>
                <c:ptCount val="30"/>
                <c:pt idx="0">
                  <c:v>Entertainment</c:v>
                </c:pt>
                <c:pt idx="1">
                  <c:v>Books &amp; Reference</c:v>
                </c:pt>
                <c:pt idx="2">
                  <c:v>Travel &amp; Local</c:v>
                </c:pt>
                <c:pt idx="3">
                  <c:v>Personalization</c:v>
                </c:pt>
                <c:pt idx="4">
                  <c:v>Brain &amp; Puzzle</c:v>
                </c:pt>
                <c:pt idx="5">
                  <c:v>Arcade &amp; Action</c:v>
                </c:pt>
                <c:pt idx="6">
                  <c:v>Casual</c:v>
                </c:pt>
                <c:pt idx="7">
                  <c:v>Lifestyle</c:v>
                </c:pt>
                <c:pt idx="8">
                  <c:v>Tools</c:v>
                </c:pt>
                <c:pt idx="9">
                  <c:v>Education</c:v>
                </c:pt>
                <c:pt idx="10">
                  <c:v>Finance</c:v>
                </c:pt>
                <c:pt idx="11">
                  <c:v>Health &amp; Fitness</c:v>
                </c:pt>
                <c:pt idx="12">
                  <c:v>Business</c:v>
                </c:pt>
                <c:pt idx="13">
                  <c:v>Communication</c:v>
                </c:pt>
                <c:pt idx="14">
                  <c:v>Cards &amp; Casino</c:v>
                </c:pt>
                <c:pt idx="15">
                  <c:v>Media &amp; Video</c:v>
                </c:pt>
                <c:pt idx="16">
                  <c:v>Libraries &amp; Demo</c:v>
                </c:pt>
                <c:pt idx="17">
                  <c:v>Sports</c:v>
                </c:pt>
                <c:pt idx="18">
                  <c:v>Comics</c:v>
                </c:pt>
                <c:pt idx="19">
                  <c:v>Productivity</c:v>
                </c:pt>
                <c:pt idx="20">
                  <c:v>Music &amp; Audio</c:v>
                </c:pt>
                <c:pt idx="21">
                  <c:v>News &amp; Magazines</c:v>
                </c:pt>
                <c:pt idx="22">
                  <c:v>Transportation</c:v>
                </c:pt>
                <c:pt idx="23">
                  <c:v>Shopping</c:v>
                </c:pt>
                <c:pt idx="24">
                  <c:v>Social</c:v>
                </c:pt>
                <c:pt idx="25">
                  <c:v>Medical</c:v>
                </c:pt>
                <c:pt idx="26">
                  <c:v>Sports Games</c:v>
                </c:pt>
                <c:pt idx="27">
                  <c:v>Photography</c:v>
                </c:pt>
                <c:pt idx="28">
                  <c:v>Racing</c:v>
                </c:pt>
                <c:pt idx="29">
                  <c:v>Weather</c:v>
                </c:pt>
              </c:strCache>
            </c:strRef>
          </c:cat>
          <c:val>
            <c:numRef>
              <c:f>Sheet1!$C$2:$C$31</c:f>
              <c:numCache>
                <c:formatCode>General</c:formatCode>
                <c:ptCount val="30"/>
                <c:pt idx="0">
                  <c:v>2256</c:v>
                </c:pt>
                <c:pt idx="1">
                  <c:v>1625</c:v>
                </c:pt>
                <c:pt idx="2">
                  <c:v>1422</c:v>
                </c:pt>
                <c:pt idx="3">
                  <c:v>1334</c:v>
                </c:pt>
                <c:pt idx="4">
                  <c:v>1281</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numCache>
            </c:numRef>
          </c:val>
          <c:extLst>
            <c:ext xmlns:c16="http://schemas.microsoft.com/office/drawing/2014/chart" uri="{C3380CC4-5D6E-409C-BE32-E72D297353CC}">
              <c16:uniqueId val="{00000006-A737-4C46-9760-8EB2E00DC815}"/>
            </c:ext>
          </c:extLst>
        </c:ser>
        <c:dLbls>
          <c:dLblPos val="outEnd"/>
          <c:showLegendKey val="0"/>
          <c:showVal val="1"/>
          <c:showCatName val="0"/>
          <c:showSerName val="0"/>
          <c:showPercent val="0"/>
          <c:showBubbleSize val="0"/>
        </c:dLbls>
        <c:gapWidth val="100"/>
        <c:overlap val="100"/>
        <c:axId val="751267472"/>
        <c:axId val="751274672"/>
      </c:barChart>
      <c:catAx>
        <c:axId val="751267472"/>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751274672"/>
        <c:crosses val="autoZero"/>
        <c:auto val="1"/>
        <c:lblAlgn val="ctr"/>
        <c:lblOffset val="100"/>
        <c:noMultiLvlLbl val="0"/>
      </c:catAx>
      <c:valAx>
        <c:axId val="75127467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751267472"/>
        <c:crosses val="autoZero"/>
        <c:crossBetween val="between"/>
      </c:valAx>
      <c:spPr>
        <a:noFill/>
        <a:ln w="25400">
          <a:noFill/>
        </a:ln>
        <a:effectLst>
          <a:glow rad="127000">
            <a:schemeClr val="accent1">
              <a:alpha val="99000"/>
            </a:schemeClr>
          </a:glow>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737B-4B38-B4E7-B06D80E07316}"/>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737B-4B38-B4E7-B06D80E07316}"/>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737B-4B38-B4E7-B06D80E07316}"/>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737B-4B38-B4E7-B06D80E07316}"/>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737B-4B38-B4E7-B06D80E07316}"/>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737B-4B38-B4E7-B06D80E07316}"/>
              </c:ext>
            </c:extLst>
          </c:dPt>
          <c:dPt>
            <c:idx val="6"/>
            <c:bubble3D val="0"/>
            <c:spPr>
              <a:solidFill>
                <a:schemeClr val="accent1">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D-737B-4B38-B4E7-B06D80E07316}"/>
              </c:ext>
            </c:extLst>
          </c:dPt>
          <c:dPt>
            <c:idx val="7"/>
            <c:bubble3D val="0"/>
            <c:spPr>
              <a:solidFill>
                <a:schemeClr val="accent2">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F-737B-4B38-B4E7-B06D80E07316}"/>
              </c:ext>
            </c:extLst>
          </c:dPt>
          <c:dPt>
            <c:idx val="8"/>
            <c:bubble3D val="0"/>
            <c:spPr>
              <a:solidFill>
                <a:schemeClr val="accent3">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1-737B-4B38-B4E7-B06D80E07316}"/>
              </c:ext>
            </c:extLst>
          </c:dPt>
          <c:dPt>
            <c:idx val="9"/>
            <c:bubble3D val="0"/>
            <c:spPr>
              <a:solidFill>
                <a:schemeClr val="accent4">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3-737B-4B38-B4E7-B06D80E07316}"/>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Sheet1!$A$2:$A$11</c:f>
              <c:strCache>
                <c:ptCount val="10"/>
                <c:pt idx="0">
                  <c:v>Communication</c:v>
                </c:pt>
                <c:pt idx="1">
                  <c:v>Racing</c:v>
                </c:pt>
                <c:pt idx="2">
                  <c:v>Media &amp; Video</c:v>
                </c:pt>
                <c:pt idx="3">
                  <c:v>Arcade &amp; Action</c:v>
                </c:pt>
                <c:pt idx="4">
                  <c:v>Sport</c:v>
                </c:pt>
                <c:pt idx="5">
                  <c:v>Weather</c:v>
                </c:pt>
                <c:pt idx="6">
                  <c:v>Productivity</c:v>
                </c:pt>
                <c:pt idx="7">
                  <c:v>Cards &amp; Casino</c:v>
                </c:pt>
                <c:pt idx="8">
                  <c:v>Health &amp; Fitness</c:v>
                </c:pt>
                <c:pt idx="9">
                  <c:v>Tools</c:v>
                </c:pt>
              </c:strCache>
            </c:strRef>
          </c:cat>
          <c:val>
            <c:numRef>
              <c:f>Sheet1!$B$2:$B$11</c:f>
              <c:numCache>
                <c:formatCode>General</c:formatCode>
                <c:ptCount val="10"/>
                <c:pt idx="0">
                  <c:v>22</c:v>
                </c:pt>
                <c:pt idx="1">
                  <c:v>17.100000000000001</c:v>
                </c:pt>
                <c:pt idx="2">
                  <c:v>13.3</c:v>
                </c:pt>
                <c:pt idx="3">
                  <c:v>8.9</c:v>
                </c:pt>
                <c:pt idx="4">
                  <c:v>8</c:v>
                </c:pt>
                <c:pt idx="5">
                  <c:v>7.5</c:v>
                </c:pt>
                <c:pt idx="6">
                  <c:v>6.9</c:v>
                </c:pt>
                <c:pt idx="7">
                  <c:v>6.9</c:v>
                </c:pt>
                <c:pt idx="8">
                  <c:v>4.9000000000000004</c:v>
                </c:pt>
                <c:pt idx="9">
                  <c:v>4.5</c:v>
                </c:pt>
              </c:numCache>
            </c:numRef>
          </c:val>
          <c:extLst>
            <c:ext xmlns:c16="http://schemas.microsoft.com/office/drawing/2014/chart" uri="{C3380CC4-5D6E-409C-BE32-E72D297353CC}">
              <c16:uniqueId val="{00000000-189E-4CF9-8F4D-7FCB5971A203}"/>
            </c:ext>
          </c:extLst>
        </c:ser>
        <c:dLbls>
          <c:dLblPos val="ctr"/>
          <c:showLegendKey val="0"/>
          <c:showVal val="0"/>
          <c:showCatName val="0"/>
          <c:showSerName val="0"/>
          <c:showPercent val="1"/>
          <c:showBubbleSize val="0"/>
          <c:showLeaderLines val="1"/>
        </c:dLbls>
        <c:firstSliceAng val="50"/>
      </c:pieChart>
      <c:spPr>
        <a:noFill/>
        <a:ln>
          <a:noFill/>
        </a:ln>
        <a:effectLst/>
      </c:spPr>
    </c:plotArea>
    <c:legend>
      <c:legendPos val="r"/>
      <c:layout>
        <c:manualLayout>
          <c:xMode val="edge"/>
          <c:yMode val="edge"/>
          <c:x val="2.9172038720901006E-2"/>
          <c:y val="0.30262549212598427"/>
          <c:w val="6.8607232674048405E-2"/>
          <c:h val="0.3197490157480315"/>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dLblPos val="ctr"/>
          <c:showLegendKey val="0"/>
          <c:showVal val="0"/>
          <c:showCatName val="0"/>
          <c:showSerName val="0"/>
          <c:showPercent val="1"/>
          <c:showBubbleSize val="0"/>
          <c:showLeaderLines val="0"/>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dLblPos val="ctr"/>
          <c:showLegendKey val="0"/>
          <c:showVal val="0"/>
          <c:showCatName val="0"/>
          <c:showSerName val="0"/>
          <c:showPercent val="1"/>
          <c:showBubbleSize val="0"/>
          <c:showLeaderLines val="0"/>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dLblPos val="ctr"/>
          <c:showLegendKey val="0"/>
          <c:showVal val="0"/>
          <c:showCatName val="0"/>
          <c:showSerName val="0"/>
          <c:showPercent val="1"/>
          <c:showBubbleSize val="0"/>
          <c:showLeaderLines val="0"/>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dLblPos val="ctr"/>
          <c:showLegendKey val="0"/>
          <c:showVal val="0"/>
          <c:showCatName val="0"/>
          <c:showSerName val="0"/>
          <c:showPercent val="1"/>
          <c:showBubbleSize val="0"/>
          <c:showLeaderLines val="0"/>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dLblPos val="ctr"/>
          <c:showLegendKey val="0"/>
          <c:showVal val="0"/>
          <c:showCatName val="0"/>
          <c:showSerName val="0"/>
          <c:showPercent val="1"/>
          <c:showBubbleSize val="0"/>
          <c:showLeaderLines val="0"/>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dLblPos val="ctr"/>
          <c:showLegendKey val="0"/>
          <c:showVal val="0"/>
          <c:showCatName val="0"/>
          <c:showSerName val="0"/>
          <c:showPercent val="1"/>
          <c:showBubbleSize val="0"/>
          <c:showLeaderLines val="0"/>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13.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14.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15.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16.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17.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DE74B1-7C6F-4A7C-A24C-0DE7F01874DE}" type="doc">
      <dgm:prSet loTypeId="urn:microsoft.com/office/officeart/2005/8/layout/vList5" loCatId="list" qsTypeId="urn:microsoft.com/office/officeart/2005/8/quickstyle/3d2" qsCatId="3D" csTypeId="urn:microsoft.com/office/officeart/2005/8/colors/colorful1" csCatId="colorful"/>
      <dgm:spPr/>
      <dgm:t>
        <a:bodyPr/>
        <a:lstStyle/>
        <a:p>
          <a:endParaRPr lang="en-US"/>
        </a:p>
      </dgm:t>
    </dgm:pt>
    <dgm:pt modelId="{668855C3-2F1A-457F-8297-DACEE7A34A76}">
      <dgm:prSet/>
      <dgm:spPr/>
      <dgm:t>
        <a:bodyPr/>
        <a:lstStyle/>
        <a:p>
          <a:r>
            <a:rPr lang="en-US"/>
            <a:t>App 0 </a:t>
          </a:r>
        </a:p>
      </dgm:t>
    </dgm:pt>
    <dgm:pt modelId="{72971EAC-5C7D-42AE-B5BF-F3ACE4EDEEDC}" type="parTrans" cxnId="{3164FAD8-7253-4673-87AA-8D25E19DBB60}">
      <dgm:prSet/>
      <dgm:spPr/>
      <dgm:t>
        <a:bodyPr/>
        <a:lstStyle/>
        <a:p>
          <a:endParaRPr lang="en-US"/>
        </a:p>
      </dgm:t>
    </dgm:pt>
    <dgm:pt modelId="{3C696437-BCA8-422A-9CC6-F5E503794664}" type="sibTrans" cxnId="{3164FAD8-7253-4673-87AA-8D25E19DBB60}">
      <dgm:prSet/>
      <dgm:spPr/>
      <dgm:t>
        <a:bodyPr/>
        <a:lstStyle/>
        <a:p>
          <a:endParaRPr lang="en-US"/>
        </a:p>
      </dgm:t>
    </dgm:pt>
    <dgm:pt modelId="{6D4CF2AB-C02F-4516-977F-74012647EFC8}">
      <dgm:prSet/>
      <dgm:spPr/>
      <dgm:t>
        <a:bodyPr/>
        <a:lstStyle/>
        <a:p>
          <a:r>
            <a:rPr lang="en-US"/>
            <a:t>Package 0 </a:t>
          </a:r>
        </a:p>
      </dgm:t>
    </dgm:pt>
    <dgm:pt modelId="{8515466B-CCA3-4C7F-9E5A-474DA8465EA2}" type="parTrans" cxnId="{A741C188-3B7A-445D-B319-2381FEB78E2C}">
      <dgm:prSet/>
      <dgm:spPr/>
      <dgm:t>
        <a:bodyPr/>
        <a:lstStyle/>
        <a:p>
          <a:endParaRPr lang="en-US"/>
        </a:p>
      </dgm:t>
    </dgm:pt>
    <dgm:pt modelId="{A96488A9-6CB9-4D72-9D9A-ED5A30C0F10E}" type="sibTrans" cxnId="{A741C188-3B7A-445D-B319-2381FEB78E2C}">
      <dgm:prSet/>
      <dgm:spPr/>
      <dgm:t>
        <a:bodyPr/>
        <a:lstStyle/>
        <a:p>
          <a:endParaRPr lang="en-US"/>
        </a:p>
      </dgm:t>
    </dgm:pt>
    <dgm:pt modelId="{4E416E12-2AD2-4E32-9746-0F61C6D06DFB}">
      <dgm:prSet/>
      <dgm:spPr/>
      <dgm:t>
        <a:bodyPr/>
        <a:lstStyle/>
        <a:p>
          <a:r>
            <a:rPr lang="en-US"/>
            <a:t>Category 0 </a:t>
          </a:r>
        </a:p>
      </dgm:t>
    </dgm:pt>
    <dgm:pt modelId="{1AC50998-5E47-4A83-BD95-3638C6C67995}" type="parTrans" cxnId="{EE3F80A7-3CCA-4C2C-9A10-ABDC0DE73275}">
      <dgm:prSet/>
      <dgm:spPr/>
      <dgm:t>
        <a:bodyPr/>
        <a:lstStyle/>
        <a:p>
          <a:endParaRPr lang="en-US"/>
        </a:p>
      </dgm:t>
    </dgm:pt>
    <dgm:pt modelId="{EF61B149-CA84-4B57-ADCE-1387E2D5CDBC}" type="sibTrans" cxnId="{EE3F80A7-3CCA-4C2C-9A10-ABDC0DE73275}">
      <dgm:prSet/>
      <dgm:spPr/>
      <dgm:t>
        <a:bodyPr/>
        <a:lstStyle/>
        <a:p>
          <a:endParaRPr lang="en-US"/>
        </a:p>
      </dgm:t>
    </dgm:pt>
    <dgm:pt modelId="{F9E6776D-E2EC-421D-91B8-EBBBD7694F47}">
      <dgm:prSet/>
      <dgm:spPr/>
      <dgm:t>
        <a:bodyPr/>
        <a:lstStyle/>
        <a:p>
          <a:r>
            <a:rPr lang="en-US"/>
            <a:t>Description 3 </a:t>
          </a:r>
        </a:p>
      </dgm:t>
    </dgm:pt>
    <dgm:pt modelId="{01F80AD0-6DCF-446E-803D-6BCB24050FE9}" type="parTrans" cxnId="{B6560E4B-9B8A-4BAE-B681-333EBA5A2C1F}">
      <dgm:prSet/>
      <dgm:spPr/>
      <dgm:t>
        <a:bodyPr/>
        <a:lstStyle/>
        <a:p>
          <a:endParaRPr lang="en-US"/>
        </a:p>
      </dgm:t>
    </dgm:pt>
    <dgm:pt modelId="{9F1310A0-2D5C-4369-A3FB-31D7F09927F4}" type="sibTrans" cxnId="{B6560E4B-9B8A-4BAE-B681-333EBA5A2C1F}">
      <dgm:prSet/>
      <dgm:spPr/>
      <dgm:t>
        <a:bodyPr/>
        <a:lstStyle/>
        <a:p>
          <a:endParaRPr lang="en-US"/>
        </a:p>
      </dgm:t>
    </dgm:pt>
    <dgm:pt modelId="{50F03A8F-02AB-41FD-9DA1-15F39A2454FA}">
      <dgm:prSet/>
      <dgm:spPr/>
      <dgm:t>
        <a:bodyPr/>
        <a:lstStyle/>
        <a:p>
          <a:r>
            <a:rPr lang="en-US"/>
            <a:t>Rating 0 </a:t>
          </a:r>
        </a:p>
      </dgm:t>
    </dgm:pt>
    <dgm:pt modelId="{A3215F9F-4EF8-45D2-AF8E-62D6AD8752BD}" type="parTrans" cxnId="{DFB252EC-48A3-460C-B658-E7AE678F5727}">
      <dgm:prSet/>
      <dgm:spPr/>
      <dgm:t>
        <a:bodyPr/>
        <a:lstStyle/>
        <a:p>
          <a:endParaRPr lang="en-US"/>
        </a:p>
      </dgm:t>
    </dgm:pt>
    <dgm:pt modelId="{2AAB728D-372D-40AF-AF8E-450808B9062C}" type="sibTrans" cxnId="{DFB252EC-48A3-460C-B658-E7AE678F5727}">
      <dgm:prSet/>
      <dgm:spPr/>
      <dgm:t>
        <a:bodyPr/>
        <a:lstStyle/>
        <a:p>
          <a:endParaRPr lang="en-US"/>
        </a:p>
      </dgm:t>
    </dgm:pt>
    <dgm:pt modelId="{5076524C-885C-41E7-BFE4-DFBE173B9B33}">
      <dgm:prSet/>
      <dgm:spPr/>
      <dgm:t>
        <a:bodyPr/>
        <a:lstStyle/>
        <a:p>
          <a:r>
            <a:rPr lang="en-US"/>
            <a:t>Number of ratings 0 </a:t>
          </a:r>
        </a:p>
      </dgm:t>
    </dgm:pt>
    <dgm:pt modelId="{1C5360A3-BF47-413E-B7A7-116449042737}" type="parTrans" cxnId="{4F94F407-7E11-4F45-945A-C0033C5D0A0E}">
      <dgm:prSet/>
      <dgm:spPr/>
      <dgm:t>
        <a:bodyPr/>
        <a:lstStyle/>
        <a:p>
          <a:endParaRPr lang="en-US"/>
        </a:p>
      </dgm:t>
    </dgm:pt>
    <dgm:pt modelId="{03A90788-0287-4A90-93E6-85A53D783454}" type="sibTrans" cxnId="{4F94F407-7E11-4F45-945A-C0033C5D0A0E}">
      <dgm:prSet/>
      <dgm:spPr/>
      <dgm:t>
        <a:bodyPr/>
        <a:lstStyle/>
        <a:p>
          <a:endParaRPr lang="en-US"/>
        </a:p>
      </dgm:t>
    </dgm:pt>
    <dgm:pt modelId="{C46D0566-9FDA-44CE-85E1-202B26D7FB55}">
      <dgm:prSet/>
      <dgm:spPr/>
      <dgm:t>
        <a:bodyPr/>
        <a:lstStyle/>
        <a:p>
          <a:r>
            <a:rPr lang="en-US"/>
            <a:t>Price 0 </a:t>
          </a:r>
        </a:p>
      </dgm:t>
    </dgm:pt>
    <dgm:pt modelId="{D8D10C85-9835-4F86-926D-77EB6BB81B50}" type="parTrans" cxnId="{5F5CDC4A-EC16-47C0-9F2F-43A4A344CECE}">
      <dgm:prSet/>
      <dgm:spPr/>
      <dgm:t>
        <a:bodyPr/>
        <a:lstStyle/>
        <a:p>
          <a:endParaRPr lang="en-US"/>
        </a:p>
      </dgm:t>
    </dgm:pt>
    <dgm:pt modelId="{B6C7CA6D-CC2F-45F3-BC4C-E292364EC430}" type="sibTrans" cxnId="{5F5CDC4A-EC16-47C0-9F2F-43A4A344CECE}">
      <dgm:prSet/>
      <dgm:spPr/>
      <dgm:t>
        <a:bodyPr/>
        <a:lstStyle/>
        <a:p>
          <a:endParaRPr lang="en-US"/>
        </a:p>
      </dgm:t>
    </dgm:pt>
    <dgm:pt modelId="{0AECC2FA-35CC-4B16-9F80-FFDED7A13CE1}">
      <dgm:prSet/>
      <dgm:spPr/>
      <dgm:t>
        <a:bodyPr/>
        <a:lstStyle/>
        <a:p>
          <a:r>
            <a:rPr lang="en-US"/>
            <a:t>Related apps 660 </a:t>
          </a:r>
        </a:p>
      </dgm:t>
    </dgm:pt>
    <dgm:pt modelId="{1ED5C368-FCCB-43C7-8AD1-4432CEABADFE}" type="parTrans" cxnId="{C77B0682-5ADD-4EC3-9CF3-BE41DC8B5C75}">
      <dgm:prSet/>
      <dgm:spPr/>
      <dgm:t>
        <a:bodyPr/>
        <a:lstStyle/>
        <a:p>
          <a:endParaRPr lang="en-US"/>
        </a:p>
      </dgm:t>
    </dgm:pt>
    <dgm:pt modelId="{8B85C2B5-3909-43EC-A652-622A400AEAD2}" type="sibTrans" cxnId="{C77B0682-5ADD-4EC3-9CF3-BE41DC8B5C75}">
      <dgm:prSet/>
      <dgm:spPr/>
      <dgm:t>
        <a:bodyPr/>
        <a:lstStyle/>
        <a:p>
          <a:endParaRPr lang="en-US"/>
        </a:p>
      </dgm:t>
    </dgm:pt>
    <dgm:pt modelId="{D0BAB4B2-43BC-4AEF-8A15-71F5BAFDF1D0}">
      <dgm:prSet/>
      <dgm:spPr/>
      <dgm:t>
        <a:bodyPr/>
        <a:lstStyle/>
        <a:p>
          <a:r>
            <a:rPr lang="en-US"/>
            <a:t>Dangerous permissions count 183 </a:t>
          </a:r>
        </a:p>
      </dgm:t>
    </dgm:pt>
    <dgm:pt modelId="{7D364E59-4D2A-4A4E-871D-D29C4FFC86F8}" type="parTrans" cxnId="{C58CFDC4-BB96-4312-9EF1-1E801E315623}">
      <dgm:prSet/>
      <dgm:spPr/>
      <dgm:t>
        <a:bodyPr/>
        <a:lstStyle/>
        <a:p>
          <a:endParaRPr lang="en-US"/>
        </a:p>
      </dgm:t>
    </dgm:pt>
    <dgm:pt modelId="{2E3060D6-CBEC-4540-8927-DCB57E974E39}" type="sibTrans" cxnId="{C58CFDC4-BB96-4312-9EF1-1E801E315623}">
      <dgm:prSet/>
      <dgm:spPr/>
      <dgm:t>
        <a:bodyPr/>
        <a:lstStyle/>
        <a:p>
          <a:endParaRPr lang="en-US"/>
        </a:p>
      </dgm:t>
    </dgm:pt>
    <dgm:pt modelId="{DBC55F85-0E58-4E87-8563-EE98B2380195}">
      <dgm:prSet/>
      <dgm:spPr/>
      <dgm:t>
        <a:bodyPr/>
        <a:lstStyle/>
        <a:p>
          <a:r>
            <a:rPr lang="en-US"/>
            <a:t>Safe permissions count 0 </a:t>
          </a:r>
        </a:p>
      </dgm:t>
    </dgm:pt>
    <dgm:pt modelId="{80622AFD-D82F-4C2B-8570-9719B7C7BC61}" type="parTrans" cxnId="{1A6CC249-6A91-42C4-8E10-C6A5197E11F3}">
      <dgm:prSet/>
      <dgm:spPr/>
      <dgm:t>
        <a:bodyPr/>
        <a:lstStyle/>
        <a:p>
          <a:endParaRPr lang="en-US"/>
        </a:p>
      </dgm:t>
    </dgm:pt>
    <dgm:pt modelId="{A901C8C1-22E4-4BF2-ACE5-D0238AC3F765}" type="sibTrans" cxnId="{1A6CC249-6A91-42C4-8E10-C6A5197E11F3}">
      <dgm:prSet/>
      <dgm:spPr/>
      <dgm:t>
        <a:bodyPr/>
        <a:lstStyle/>
        <a:p>
          <a:endParaRPr lang="en-US"/>
        </a:p>
      </dgm:t>
    </dgm:pt>
    <dgm:pt modelId="{85728D0F-68C4-489F-BB2B-FD6DF76475F2}" type="pres">
      <dgm:prSet presAssocID="{F9DE74B1-7C6F-4A7C-A24C-0DE7F01874DE}" presName="Name0" presStyleCnt="0">
        <dgm:presLayoutVars>
          <dgm:dir/>
          <dgm:animLvl val="lvl"/>
          <dgm:resizeHandles val="exact"/>
        </dgm:presLayoutVars>
      </dgm:prSet>
      <dgm:spPr/>
    </dgm:pt>
    <dgm:pt modelId="{F49BB1D6-15E9-4F2C-9A65-19546A70A4BA}" type="pres">
      <dgm:prSet presAssocID="{668855C3-2F1A-457F-8297-DACEE7A34A76}" presName="linNode" presStyleCnt="0"/>
      <dgm:spPr/>
    </dgm:pt>
    <dgm:pt modelId="{0A9093F6-EB78-45AB-9E69-E20D57BE9735}" type="pres">
      <dgm:prSet presAssocID="{668855C3-2F1A-457F-8297-DACEE7A34A76}" presName="parentText" presStyleLbl="node1" presStyleIdx="0" presStyleCnt="10">
        <dgm:presLayoutVars>
          <dgm:chMax val="1"/>
          <dgm:bulletEnabled val="1"/>
        </dgm:presLayoutVars>
      </dgm:prSet>
      <dgm:spPr/>
    </dgm:pt>
    <dgm:pt modelId="{F64E3093-5C4D-4058-A97F-8F0B4984FAF1}" type="pres">
      <dgm:prSet presAssocID="{3C696437-BCA8-422A-9CC6-F5E503794664}" presName="sp" presStyleCnt="0"/>
      <dgm:spPr/>
    </dgm:pt>
    <dgm:pt modelId="{6538F271-AAD7-468C-BCBF-33BB25C48724}" type="pres">
      <dgm:prSet presAssocID="{6D4CF2AB-C02F-4516-977F-74012647EFC8}" presName="linNode" presStyleCnt="0"/>
      <dgm:spPr/>
    </dgm:pt>
    <dgm:pt modelId="{B3053E6A-B6F0-4EF8-8EFE-392FB7218D7B}" type="pres">
      <dgm:prSet presAssocID="{6D4CF2AB-C02F-4516-977F-74012647EFC8}" presName="parentText" presStyleLbl="node1" presStyleIdx="1" presStyleCnt="10">
        <dgm:presLayoutVars>
          <dgm:chMax val="1"/>
          <dgm:bulletEnabled val="1"/>
        </dgm:presLayoutVars>
      </dgm:prSet>
      <dgm:spPr/>
    </dgm:pt>
    <dgm:pt modelId="{2FA504B2-25DB-4B4B-A280-96DAD61FA260}" type="pres">
      <dgm:prSet presAssocID="{A96488A9-6CB9-4D72-9D9A-ED5A30C0F10E}" presName="sp" presStyleCnt="0"/>
      <dgm:spPr/>
    </dgm:pt>
    <dgm:pt modelId="{879803CB-5DA8-4676-838F-43CD10BF1094}" type="pres">
      <dgm:prSet presAssocID="{4E416E12-2AD2-4E32-9746-0F61C6D06DFB}" presName="linNode" presStyleCnt="0"/>
      <dgm:spPr/>
    </dgm:pt>
    <dgm:pt modelId="{D5118538-A4A1-4C39-AAD4-0520504B3207}" type="pres">
      <dgm:prSet presAssocID="{4E416E12-2AD2-4E32-9746-0F61C6D06DFB}" presName="parentText" presStyleLbl="node1" presStyleIdx="2" presStyleCnt="10">
        <dgm:presLayoutVars>
          <dgm:chMax val="1"/>
          <dgm:bulletEnabled val="1"/>
        </dgm:presLayoutVars>
      </dgm:prSet>
      <dgm:spPr/>
    </dgm:pt>
    <dgm:pt modelId="{3B713C92-F8B4-48A4-9227-74AB0BB14691}" type="pres">
      <dgm:prSet presAssocID="{EF61B149-CA84-4B57-ADCE-1387E2D5CDBC}" presName="sp" presStyleCnt="0"/>
      <dgm:spPr/>
    </dgm:pt>
    <dgm:pt modelId="{43D9762E-3483-4899-ACFE-2886C6E1C16F}" type="pres">
      <dgm:prSet presAssocID="{F9E6776D-E2EC-421D-91B8-EBBBD7694F47}" presName="linNode" presStyleCnt="0"/>
      <dgm:spPr/>
    </dgm:pt>
    <dgm:pt modelId="{ABACA769-B713-4C95-B8B0-4BE883E7ACD3}" type="pres">
      <dgm:prSet presAssocID="{F9E6776D-E2EC-421D-91B8-EBBBD7694F47}" presName="parentText" presStyleLbl="node1" presStyleIdx="3" presStyleCnt="10">
        <dgm:presLayoutVars>
          <dgm:chMax val="1"/>
          <dgm:bulletEnabled val="1"/>
        </dgm:presLayoutVars>
      </dgm:prSet>
      <dgm:spPr/>
    </dgm:pt>
    <dgm:pt modelId="{7D453FFB-538C-4193-BF1E-6744C407946F}" type="pres">
      <dgm:prSet presAssocID="{9F1310A0-2D5C-4369-A3FB-31D7F09927F4}" presName="sp" presStyleCnt="0"/>
      <dgm:spPr/>
    </dgm:pt>
    <dgm:pt modelId="{9592581B-6288-49D8-99AC-8CC2ADFE76EE}" type="pres">
      <dgm:prSet presAssocID="{50F03A8F-02AB-41FD-9DA1-15F39A2454FA}" presName="linNode" presStyleCnt="0"/>
      <dgm:spPr/>
    </dgm:pt>
    <dgm:pt modelId="{32452997-6E02-447E-B73D-E61840E0A10D}" type="pres">
      <dgm:prSet presAssocID="{50F03A8F-02AB-41FD-9DA1-15F39A2454FA}" presName="parentText" presStyleLbl="node1" presStyleIdx="4" presStyleCnt="10">
        <dgm:presLayoutVars>
          <dgm:chMax val="1"/>
          <dgm:bulletEnabled val="1"/>
        </dgm:presLayoutVars>
      </dgm:prSet>
      <dgm:spPr/>
    </dgm:pt>
    <dgm:pt modelId="{7B655059-77E7-4088-A9F9-B241C787F6AE}" type="pres">
      <dgm:prSet presAssocID="{2AAB728D-372D-40AF-AF8E-450808B9062C}" presName="sp" presStyleCnt="0"/>
      <dgm:spPr/>
    </dgm:pt>
    <dgm:pt modelId="{DB49FADD-E33C-4E78-85F3-92A91D6A848C}" type="pres">
      <dgm:prSet presAssocID="{5076524C-885C-41E7-BFE4-DFBE173B9B33}" presName="linNode" presStyleCnt="0"/>
      <dgm:spPr/>
    </dgm:pt>
    <dgm:pt modelId="{EE98FF09-0F16-4E60-94E8-827D4C170C0A}" type="pres">
      <dgm:prSet presAssocID="{5076524C-885C-41E7-BFE4-DFBE173B9B33}" presName="parentText" presStyleLbl="node1" presStyleIdx="5" presStyleCnt="10">
        <dgm:presLayoutVars>
          <dgm:chMax val="1"/>
          <dgm:bulletEnabled val="1"/>
        </dgm:presLayoutVars>
      </dgm:prSet>
      <dgm:spPr/>
    </dgm:pt>
    <dgm:pt modelId="{298A9A0A-BED0-498B-A542-DC48ED6601D8}" type="pres">
      <dgm:prSet presAssocID="{03A90788-0287-4A90-93E6-85A53D783454}" presName="sp" presStyleCnt="0"/>
      <dgm:spPr/>
    </dgm:pt>
    <dgm:pt modelId="{3D918F43-0DBC-4124-AF20-1D0219FBA78F}" type="pres">
      <dgm:prSet presAssocID="{C46D0566-9FDA-44CE-85E1-202B26D7FB55}" presName="linNode" presStyleCnt="0"/>
      <dgm:spPr/>
    </dgm:pt>
    <dgm:pt modelId="{A7FFFFAB-1820-4B07-AC46-2A2943C00439}" type="pres">
      <dgm:prSet presAssocID="{C46D0566-9FDA-44CE-85E1-202B26D7FB55}" presName="parentText" presStyleLbl="node1" presStyleIdx="6" presStyleCnt="10">
        <dgm:presLayoutVars>
          <dgm:chMax val="1"/>
          <dgm:bulletEnabled val="1"/>
        </dgm:presLayoutVars>
      </dgm:prSet>
      <dgm:spPr/>
    </dgm:pt>
    <dgm:pt modelId="{487F5EC1-603A-49E9-822E-FCF3A0371AC0}" type="pres">
      <dgm:prSet presAssocID="{B6C7CA6D-CC2F-45F3-BC4C-E292364EC430}" presName="sp" presStyleCnt="0"/>
      <dgm:spPr/>
    </dgm:pt>
    <dgm:pt modelId="{32A4256C-1AFB-4D86-8BD1-5C01FF19C7AC}" type="pres">
      <dgm:prSet presAssocID="{0AECC2FA-35CC-4B16-9F80-FFDED7A13CE1}" presName="linNode" presStyleCnt="0"/>
      <dgm:spPr/>
    </dgm:pt>
    <dgm:pt modelId="{ED493CE6-D648-4BDE-B864-EE4AF78C67E8}" type="pres">
      <dgm:prSet presAssocID="{0AECC2FA-35CC-4B16-9F80-FFDED7A13CE1}" presName="parentText" presStyleLbl="node1" presStyleIdx="7" presStyleCnt="10">
        <dgm:presLayoutVars>
          <dgm:chMax val="1"/>
          <dgm:bulletEnabled val="1"/>
        </dgm:presLayoutVars>
      </dgm:prSet>
      <dgm:spPr/>
    </dgm:pt>
    <dgm:pt modelId="{9B6B15CF-ABEA-4F91-9A10-920CDCAF9074}" type="pres">
      <dgm:prSet presAssocID="{8B85C2B5-3909-43EC-A652-622A400AEAD2}" presName="sp" presStyleCnt="0"/>
      <dgm:spPr/>
    </dgm:pt>
    <dgm:pt modelId="{B86909AC-87AA-49DA-9069-3F10B847386A}" type="pres">
      <dgm:prSet presAssocID="{D0BAB4B2-43BC-4AEF-8A15-71F5BAFDF1D0}" presName="linNode" presStyleCnt="0"/>
      <dgm:spPr/>
    </dgm:pt>
    <dgm:pt modelId="{C2398A2A-69E4-44FA-B84A-E4B3F4E9531B}" type="pres">
      <dgm:prSet presAssocID="{D0BAB4B2-43BC-4AEF-8A15-71F5BAFDF1D0}" presName="parentText" presStyleLbl="node1" presStyleIdx="8" presStyleCnt="10">
        <dgm:presLayoutVars>
          <dgm:chMax val="1"/>
          <dgm:bulletEnabled val="1"/>
        </dgm:presLayoutVars>
      </dgm:prSet>
      <dgm:spPr/>
    </dgm:pt>
    <dgm:pt modelId="{34A6C571-1F29-476D-939E-053C9F97715B}" type="pres">
      <dgm:prSet presAssocID="{2E3060D6-CBEC-4540-8927-DCB57E974E39}" presName="sp" presStyleCnt="0"/>
      <dgm:spPr/>
    </dgm:pt>
    <dgm:pt modelId="{FE968A28-C9C8-48EF-AF76-D67D621BE42A}" type="pres">
      <dgm:prSet presAssocID="{DBC55F85-0E58-4E87-8563-EE98B2380195}" presName="linNode" presStyleCnt="0"/>
      <dgm:spPr/>
    </dgm:pt>
    <dgm:pt modelId="{C3BC246A-B43D-4231-98A6-3AA8640919E1}" type="pres">
      <dgm:prSet presAssocID="{DBC55F85-0E58-4E87-8563-EE98B2380195}" presName="parentText" presStyleLbl="node1" presStyleIdx="9" presStyleCnt="10">
        <dgm:presLayoutVars>
          <dgm:chMax val="1"/>
          <dgm:bulletEnabled val="1"/>
        </dgm:presLayoutVars>
      </dgm:prSet>
      <dgm:spPr/>
    </dgm:pt>
  </dgm:ptLst>
  <dgm:cxnLst>
    <dgm:cxn modelId="{4F94F407-7E11-4F45-945A-C0033C5D0A0E}" srcId="{F9DE74B1-7C6F-4A7C-A24C-0DE7F01874DE}" destId="{5076524C-885C-41E7-BFE4-DFBE173B9B33}" srcOrd="5" destOrd="0" parTransId="{1C5360A3-BF47-413E-B7A7-116449042737}" sibTransId="{03A90788-0287-4A90-93E6-85A53D783454}"/>
    <dgm:cxn modelId="{0CD01E24-6B0B-4E72-A832-EDEB02918174}" type="presOf" srcId="{6D4CF2AB-C02F-4516-977F-74012647EFC8}" destId="{B3053E6A-B6F0-4EF8-8EFE-392FB7218D7B}" srcOrd="0" destOrd="0" presId="urn:microsoft.com/office/officeart/2005/8/layout/vList5"/>
    <dgm:cxn modelId="{B0900427-85E4-44CB-A5AE-92E2A56F03A9}" type="presOf" srcId="{4E416E12-2AD2-4E32-9746-0F61C6D06DFB}" destId="{D5118538-A4A1-4C39-AAD4-0520504B3207}" srcOrd="0" destOrd="0" presId="urn:microsoft.com/office/officeart/2005/8/layout/vList5"/>
    <dgm:cxn modelId="{773D0F35-597F-4C56-927B-B9A5C15D0121}" type="presOf" srcId="{5076524C-885C-41E7-BFE4-DFBE173B9B33}" destId="{EE98FF09-0F16-4E60-94E8-827D4C170C0A}" srcOrd="0" destOrd="0" presId="urn:microsoft.com/office/officeart/2005/8/layout/vList5"/>
    <dgm:cxn modelId="{554F1A36-F007-4F2A-B288-73D09F19E594}" type="presOf" srcId="{0AECC2FA-35CC-4B16-9F80-FFDED7A13CE1}" destId="{ED493CE6-D648-4BDE-B864-EE4AF78C67E8}" srcOrd="0" destOrd="0" presId="urn:microsoft.com/office/officeart/2005/8/layout/vList5"/>
    <dgm:cxn modelId="{E333ED36-481A-4D6F-B11B-75715ECA2836}" type="presOf" srcId="{DBC55F85-0E58-4E87-8563-EE98B2380195}" destId="{C3BC246A-B43D-4231-98A6-3AA8640919E1}" srcOrd="0" destOrd="0" presId="urn:microsoft.com/office/officeart/2005/8/layout/vList5"/>
    <dgm:cxn modelId="{4DE9DA5F-6B3C-4B6F-A8F1-D333D938C348}" type="presOf" srcId="{C46D0566-9FDA-44CE-85E1-202B26D7FB55}" destId="{A7FFFFAB-1820-4B07-AC46-2A2943C00439}" srcOrd="0" destOrd="0" presId="urn:microsoft.com/office/officeart/2005/8/layout/vList5"/>
    <dgm:cxn modelId="{2CC04D45-F81C-4AF7-B28F-2EFF3AF83F5E}" type="presOf" srcId="{D0BAB4B2-43BC-4AEF-8A15-71F5BAFDF1D0}" destId="{C2398A2A-69E4-44FA-B84A-E4B3F4E9531B}" srcOrd="0" destOrd="0" presId="urn:microsoft.com/office/officeart/2005/8/layout/vList5"/>
    <dgm:cxn modelId="{4B1D9A65-FBCD-4859-96AB-884071F84813}" type="presOf" srcId="{F9E6776D-E2EC-421D-91B8-EBBBD7694F47}" destId="{ABACA769-B713-4C95-B8B0-4BE883E7ACD3}" srcOrd="0" destOrd="0" presId="urn:microsoft.com/office/officeart/2005/8/layout/vList5"/>
    <dgm:cxn modelId="{1A6CC249-6A91-42C4-8E10-C6A5197E11F3}" srcId="{F9DE74B1-7C6F-4A7C-A24C-0DE7F01874DE}" destId="{DBC55F85-0E58-4E87-8563-EE98B2380195}" srcOrd="9" destOrd="0" parTransId="{80622AFD-D82F-4C2B-8570-9719B7C7BC61}" sibTransId="{A901C8C1-22E4-4BF2-ACE5-D0238AC3F765}"/>
    <dgm:cxn modelId="{5F5CDC4A-EC16-47C0-9F2F-43A4A344CECE}" srcId="{F9DE74B1-7C6F-4A7C-A24C-0DE7F01874DE}" destId="{C46D0566-9FDA-44CE-85E1-202B26D7FB55}" srcOrd="6" destOrd="0" parTransId="{D8D10C85-9835-4F86-926D-77EB6BB81B50}" sibTransId="{B6C7CA6D-CC2F-45F3-BC4C-E292364EC430}"/>
    <dgm:cxn modelId="{B6560E4B-9B8A-4BAE-B681-333EBA5A2C1F}" srcId="{F9DE74B1-7C6F-4A7C-A24C-0DE7F01874DE}" destId="{F9E6776D-E2EC-421D-91B8-EBBBD7694F47}" srcOrd="3" destOrd="0" parTransId="{01F80AD0-6DCF-446E-803D-6BCB24050FE9}" sibTransId="{9F1310A0-2D5C-4369-A3FB-31D7F09927F4}"/>
    <dgm:cxn modelId="{0D70D46B-4DEA-47B1-B914-E43588D816DA}" type="presOf" srcId="{668855C3-2F1A-457F-8297-DACEE7A34A76}" destId="{0A9093F6-EB78-45AB-9E69-E20D57BE9735}" srcOrd="0" destOrd="0" presId="urn:microsoft.com/office/officeart/2005/8/layout/vList5"/>
    <dgm:cxn modelId="{C77B0682-5ADD-4EC3-9CF3-BE41DC8B5C75}" srcId="{F9DE74B1-7C6F-4A7C-A24C-0DE7F01874DE}" destId="{0AECC2FA-35CC-4B16-9F80-FFDED7A13CE1}" srcOrd="7" destOrd="0" parTransId="{1ED5C368-FCCB-43C7-8AD1-4432CEABADFE}" sibTransId="{8B85C2B5-3909-43EC-A652-622A400AEAD2}"/>
    <dgm:cxn modelId="{A741C188-3B7A-445D-B319-2381FEB78E2C}" srcId="{F9DE74B1-7C6F-4A7C-A24C-0DE7F01874DE}" destId="{6D4CF2AB-C02F-4516-977F-74012647EFC8}" srcOrd="1" destOrd="0" parTransId="{8515466B-CCA3-4C7F-9E5A-474DA8465EA2}" sibTransId="{A96488A9-6CB9-4D72-9D9A-ED5A30C0F10E}"/>
    <dgm:cxn modelId="{EE3F80A7-3CCA-4C2C-9A10-ABDC0DE73275}" srcId="{F9DE74B1-7C6F-4A7C-A24C-0DE7F01874DE}" destId="{4E416E12-2AD2-4E32-9746-0F61C6D06DFB}" srcOrd="2" destOrd="0" parTransId="{1AC50998-5E47-4A83-BD95-3638C6C67995}" sibTransId="{EF61B149-CA84-4B57-ADCE-1387E2D5CDBC}"/>
    <dgm:cxn modelId="{0ABDA3C0-C657-4472-BD2D-702D62A33E97}" type="presOf" srcId="{50F03A8F-02AB-41FD-9DA1-15F39A2454FA}" destId="{32452997-6E02-447E-B73D-E61840E0A10D}" srcOrd="0" destOrd="0" presId="urn:microsoft.com/office/officeart/2005/8/layout/vList5"/>
    <dgm:cxn modelId="{C58CFDC4-BB96-4312-9EF1-1E801E315623}" srcId="{F9DE74B1-7C6F-4A7C-A24C-0DE7F01874DE}" destId="{D0BAB4B2-43BC-4AEF-8A15-71F5BAFDF1D0}" srcOrd="8" destOrd="0" parTransId="{7D364E59-4D2A-4A4E-871D-D29C4FFC86F8}" sibTransId="{2E3060D6-CBEC-4540-8927-DCB57E974E39}"/>
    <dgm:cxn modelId="{3164FAD8-7253-4673-87AA-8D25E19DBB60}" srcId="{F9DE74B1-7C6F-4A7C-A24C-0DE7F01874DE}" destId="{668855C3-2F1A-457F-8297-DACEE7A34A76}" srcOrd="0" destOrd="0" parTransId="{72971EAC-5C7D-42AE-B5BF-F3ACE4EDEEDC}" sibTransId="{3C696437-BCA8-422A-9CC6-F5E503794664}"/>
    <dgm:cxn modelId="{DFB252EC-48A3-460C-B658-E7AE678F5727}" srcId="{F9DE74B1-7C6F-4A7C-A24C-0DE7F01874DE}" destId="{50F03A8F-02AB-41FD-9DA1-15F39A2454FA}" srcOrd="4" destOrd="0" parTransId="{A3215F9F-4EF8-45D2-AF8E-62D6AD8752BD}" sibTransId="{2AAB728D-372D-40AF-AF8E-450808B9062C}"/>
    <dgm:cxn modelId="{96C8C2F1-0EF6-442D-BC33-9A03FC3B0397}" type="presOf" srcId="{F9DE74B1-7C6F-4A7C-A24C-0DE7F01874DE}" destId="{85728D0F-68C4-489F-BB2B-FD6DF76475F2}" srcOrd="0" destOrd="0" presId="urn:microsoft.com/office/officeart/2005/8/layout/vList5"/>
    <dgm:cxn modelId="{7B6DE9E1-BFC3-4D27-8D78-989ED496F59A}" type="presParOf" srcId="{85728D0F-68C4-489F-BB2B-FD6DF76475F2}" destId="{F49BB1D6-15E9-4F2C-9A65-19546A70A4BA}" srcOrd="0" destOrd="0" presId="urn:microsoft.com/office/officeart/2005/8/layout/vList5"/>
    <dgm:cxn modelId="{3DB9493D-4F1B-4DEE-9482-6C1B0188B9F2}" type="presParOf" srcId="{F49BB1D6-15E9-4F2C-9A65-19546A70A4BA}" destId="{0A9093F6-EB78-45AB-9E69-E20D57BE9735}" srcOrd="0" destOrd="0" presId="urn:microsoft.com/office/officeart/2005/8/layout/vList5"/>
    <dgm:cxn modelId="{434C1522-AA18-4D9E-834E-654E146B5568}" type="presParOf" srcId="{85728D0F-68C4-489F-BB2B-FD6DF76475F2}" destId="{F64E3093-5C4D-4058-A97F-8F0B4984FAF1}" srcOrd="1" destOrd="0" presId="urn:microsoft.com/office/officeart/2005/8/layout/vList5"/>
    <dgm:cxn modelId="{8C7A0DA0-4DD9-4E1C-A8F6-40F6B3BCE5EA}" type="presParOf" srcId="{85728D0F-68C4-489F-BB2B-FD6DF76475F2}" destId="{6538F271-AAD7-468C-BCBF-33BB25C48724}" srcOrd="2" destOrd="0" presId="urn:microsoft.com/office/officeart/2005/8/layout/vList5"/>
    <dgm:cxn modelId="{572AA6B7-A42D-4045-83EC-53BC12577409}" type="presParOf" srcId="{6538F271-AAD7-468C-BCBF-33BB25C48724}" destId="{B3053E6A-B6F0-4EF8-8EFE-392FB7218D7B}" srcOrd="0" destOrd="0" presId="urn:microsoft.com/office/officeart/2005/8/layout/vList5"/>
    <dgm:cxn modelId="{019F434A-5DC8-4BC7-8CFA-E8A90E93FDDC}" type="presParOf" srcId="{85728D0F-68C4-489F-BB2B-FD6DF76475F2}" destId="{2FA504B2-25DB-4B4B-A280-96DAD61FA260}" srcOrd="3" destOrd="0" presId="urn:microsoft.com/office/officeart/2005/8/layout/vList5"/>
    <dgm:cxn modelId="{2ED5C277-23C3-4B78-9DD9-90137ED90AAD}" type="presParOf" srcId="{85728D0F-68C4-489F-BB2B-FD6DF76475F2}" destId="{879803CB-5DA8-4676-838F-43CD10BF1094}" srcOrd="4" destOrd="0" presId="urn:microsoft.com/office/officeart/2005/8/layout/vList5"/>
    <dgm:cxn modelId="{9453D601-040C-4381-95E6-C3C3A6102DE0}" type="presParOf" srcId="{879803CB-5DA8-4676-838F-43CD10BF1094}" destId="{D5118538-A4A1-4C39-AAD4-0520504B3207}" srcOrd="0" destOrd="0" presId="urn:microsoft.com/office/officeart/2005/8/layout/vList5"/>
    <dgm:cxn modelId="{FAAFB7C8-8366-4100-813A-355876049225}" type="presParOf" srcId="{85728D0F-68C4-489F-BB2B-FD6DF76475F2}" destId="{3B713C92-F8B4-48A4-9227-74AB0BB14691}" srcOrd="5" destOrd="0" presId="urn:microsoft.com/office/officeart/2005/8/layout/vList5"/>
    <dgm:cxn modelId="{FC2A2EA4-3303-4CAF-A50B-008E6DDAD5A1}" type="presParOf" srcId="{85728D0F-68C4-489F-BB2B-FD6DF76475F2}" destId="{43D9762E-3483-4899-ACFE-2886C6E1C16F}" srcOrd="6" destOrd="0" presId="urn:microsoft.com/office/officeart/2005/8/layout/vList5"/>
    <dgm:cxn modelId="{ECE8EACF-5117-433C-B648-AB7E6471BC9C}" type="presParOf" srcId="{43D9762E-3483-4899-ACFE-2886C6E1C16F}" destId="{ABACA769-B713-4C95-B8B0-4BE883E7ACD3}" srcOrd="0" destOrd="0" presId="urn:microsoft.com/office/officeart/2005/8/layout/vList5"/>
    <dgm:cxn modelId="{DDDA3077-4C25-42C6-9EAA-11E3260F3D23}" type="presParOf" srcId="{85728D0F-68C4-489F-BB2B-FD6DF76475F2}" destId="{7D453FFB-538C-4193-BF1E-6744C407946F}" srcOrd="7" destOrd="0" presId="urn:microsoft.com/office/officeart/2005/8/layout/vList5"/>
    <dgm:cxn modelId="{F258B77F-BA79-427F-9B94-1DE1CD13FAC0}" type="presParOf" srcId="{85728D0F-68C4-489F-BB2B-FD6DF76475F2}" destId="{9592581B-6288-49D8-99AC-8CC2ADFE76EE}" srcOrd="8" destOrd="0" presId="urn:microsoft.com/office/officeart/2005/8/layout/vList5"/>
    <dgm:cxn modelId="{E1870283-6CCB-4618-87C5-E7DCDC97C170}" type="presParOf" srcId="{9592581B-6288-49D8-99AC-8CC2ADFE76EE}" destId="{32452997-6E02-447E-B73D-E61840E0A10D}" srcOrd="0" destOrd="0" presId="urn:microsoft.com/office/officeart/2005/8/layout/vList5"/>
    <dgm:cxn modelId="{6D619511-8C04-43AD-AA24-D70029F6C599}" type="presParOf" srcId="{85728D0F-68C4-489F-BB2B-FD6DF76475F2}" destId="{7B655059-77E7-4088-A9F9-B241C787F6AE}" srcOrd="9" destOrd="0" presId="urn:microsoft.com/office/officeart/2005/8/layout/vList5"/>
    <dgm:cxn modelId="{DC1F5BAF-3828-48DD-94E3-CC854F7A881B}" type="presParOf" srcId="{85728D0F-68C4-489F-BB2B-FD6DF76475F2}" destId="{DB49FADD-E33C-4E78-85F3-92A91D6A848C}" srcOrd="10" destOrd="0" presId="urn:microsoft.com/office/officeart/2005/8/layout/vList5"/>
    <dgm:cxn modelId="{41410670-B17A-47D9-A3C3-602769B62692}" type="presParOf" srcId="{DB49FADD-E33C-4E78-85F3-92A91D6A848C}" destId="{EE98FF09-0F16-4E60-94E8-827D4C170C0A}" srcOrd="0" destOrd="0" presId="urn:microsoft.com/office/officeart/2005/8/layout/vList5"/>
    <dgm:cxn modelId="{16C4A277-DC1B-4E18-A4E1-866703EEB7DA}" type="presParOf" srcId="{85728D0F-68C4-489F-BB2B-FD6DF76475F2}" destId="{298A9A0A-BED0-498B-A542-DC48ED6601D8}" srcOrd="11" destOrd="0" presId="urn:microsoft.com/office/officeart/2005/8/layout/vList5"/>
    <dgm:cxn modelId="{983372CC-94FA-4D8C-B8F3-A52B07DB1BC9}" type="presParOf" srcId="{85728D0F-68C4-489F-BB2B-FD6DF76475F2}" destId="{3D918F43-0DBC-4124-AF20-1D0219FBA78F}" srcOrd="12" destOrd="0" presId="urn:microsoft.com/office/officeart/2005/8/layout/vList5"/>
    <dgm:cxn modelId="{242ADFF5-B184-4F7F-9E29-05633C844CBF}" type="presParOf" srcId="{3D918F43-0DBC-4124-AF20-1D0219FBA78F}" destId="{A7FFFFAB-1820-4B07-AC46-2A2943C00439}" srcOrd="0" destOrd="0" presId="urn:microsoft.com/office/officeart/2005/8/layout/vList5"/>
    <dgm:cxn modelId="{563C761A-F6C6-456F-B2A4-E8BE5E546DB9}" type="presParOf" srcId="{85728D0F-68C4-489F-BB2B-FD6DF76475F2}" destId="{487F5EC1-603A-49E9-822E-FCF3A0371AC0}" srcOrd="13" destOrd="0" presId="urn:microsoft.com/office/officeart/2005/8/layout/vList5"/>
    <dgm:cxn modelId="{3F7257BA-60B6-4710-BAC4-C15B99C12EF0}" type="presParOf" srcId="{85728D0F-68C4-489F-BB2B-FD6DF76475F2}" destId="{32A4256C-1AFB-4D86-8BD1-5C01FF19C7AC}" srcOrd="14" destOrd="0" presId="urn:microsoft.com/office/officeart/2005/8/layout/vList5"/>
    <dgm:cxn modelId="{28D6F161-44EF-499D-95D3-95A52E00B1D0}" type="presParOf" srcId="{32A4256C-1AFB-4D86-8BD1-5C01FF19C7AC}" destId="{ED493CE6-D648-4BDE-B864-EE4AF78C67E8}" srcOrd="0" destOrd="0" presId="urn:microsoft.com/office/officeart/2005/8/layout/vList5"/>
    <dgm:cxn modelId="{493A0AAF-01A6-4208-B237-293A0EF89B8C}" type="presParOf" srcId="{85728D0F-68C4-489F-BB2B-FD6DF76475F2}" destId="{9B6B15CF-ABEA-4F91-9A10-920CDCAF9074}" srcOrd="15" destOrd="0" presId="urn:microsoft.com/office/officeart/2005/8/layout/vList5"/>
    <dgm:cxn modelId="{280C1A72-46F4-4807-967B-0C41F962603E}" type="presParOf" srcId="{85728D0F-68C4-489F-BB2B-FD6DF76475F2}" destId="{B86909AC-87AA-49DA-9069-3F10B847386A}" srcOrd="16" destOrd="0" presId="urn:microsoft.com/office/officeart/2005/8/layout/vList5"/>
    <dgm:cxn modelId="{885370B6-EA26-484A-BF0D-1C60F5BD80E9}" type="presParOf" srcId="{B86909AC-87AA-49DA-9069-3F10B847386A}" destId="{C2398A2A-69E4-44FA-B84A-E4B3F4E9531B}" srcOrd="0" destOrd="0" presId="urn:microsoft.com/office/officeart/2005/8/layout/vList5"/>
    <dgm:cxn modelId="{C532E1B6-363F-45DC-A19E-9133EA4E3906}" type="presParOf" srcId="{85728D0F-68C4-489F-BB2B-FD6DF76475F2}" destId="{34A6C571-1F29-476D-939E-053C9F97715B}" srcOrd="17" destOrd="0" presId="urn:microsoft.com/office/officeart/2005/8/layout/vList5"/>
    <dgm:cxn modelId="{39743760-677F-4961-B0B0-94DCDF5326D8}" type="presParOf" srcId="{85728D0F-68C4-489F-BB2B-FD6DF76475F2}" destId="{FE968A28-C9C8-48EF-AF76-D67D621BE42A}" srcOrd="18" destOrd="0" presId="urn:microsoft.com/office/officeart/2005/8/layout/vList5"/>
    <dgm:cxn modelId="{B7F59B0D-F895-4692-A016-53D4E6C4C8B9}" type="presParOf" srcId="{FE968A28-C9C8-48EF-AF76-D67D621BE42A}" destId="{C3BC246A-B43D-4231-98A6-3AA8640919E1}"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9093F6-EB78-45AB-9E69-E20D57BE9735}">
      <dsp:nvSpPr>
        <dsp:cNvPr id="0" name=""/>
        <dsp:cNvSpPr/>
      </dsp:nvSpPr>
      <dsp:spPr>
        <a:xfrm>
          <a:off x="5353404" y="2686"/>
          <a:ext cx="6022580" cy="43603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a:t>App 0 </a:t>
          </a:r>
        </a:p>
      </dsp:txBody>
      <dsp:txXfrm>
        <a:off x="5374690" y="23972"/>
        <a:ext cx="5980008" cy="393467"/>
      </dsp:txXfrm>
    </dsp:sp>
    <dsp:sp modelId="{B3053E6A-B6F0-4EF8-8EFE-392FB7218D7B}">
      <dsp:nvSpPr>
        <dsp:cNvPr id="0" name=""/>
        <dsp:cNvSpPr/>
      </dsp:nvSpPr>
      <dsp:spPr>
        <a:xfrm>
          <a:off x="5353404" y="460528"/>
          <a:ext cx="6022580" cy="436039"/>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a:t>Package 0 </a:t>
          </a:r>
        </a:p>
      </dsp:txBody>
      <dsp:txXfrm>
        <a:off x="5374690" y="481814"/>
        <a:ext cx="5980008" cy="393467"/>
      </dsp:txXfrm>
    </dsp:sp>
    <dsp:sp modelId="{D5118538-A4A1-4C39-AAD4-0520504B3207}">
      <dsp:nvSpPr>
        <dsp:cNvPr id="0" name=""/>
        <dsp:cNvSpPr/>
      </dsp:nvSpPr>
      <dsp:spPr>
        <a:xfrm>
          <a:off x="5353404" y="918369"/>
          <a:ext cx="6022580" cy="436039"/>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a:t>Category 0 </a:t>
          </a:r>
        </a:p>
      </dsp:txBody>
      <dsp:txXfrm>
        <a:off x="5374690" y="939655"/>
        <a:ext cx="5980008" cy="393467"/>
      </dsp:txXfrm>
    </dsp:sp>
    <dsp:sp modelId="{ABACA769-B713-4C95-B8B0-4BE883E7ACD3}">
      <dsp:nvSpPr>
        <dsp:cNvPr id="0" name=""/>
        <dsp:cNvSpPr/>
      </dsp:nvSpPr>
      <dsp:spPr>
        <a:xfrm>
          <a:off x="5353404" y="1376211"/>
          <a:ext cx="6022580" cy="436039"/>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a:t>Description 3 </a:t>
          </a:r>
        </a:p>
      </dsp:txBody>
      <dsp:txXfrm>
        <a:off x="5374690" y="1397497"/>
        <a:ext cx="5980008" cy="393467"/>
      </dsp:txXfrm>
    </dsp:sp>
    <dsp:sp modelId="{32452997-6E02-447E-B73D-E61840E0A10D}">
      <dsp:nvSpPr>
        <dsp:cNvPr id="0" name=""/>
        <dsp:cNvSpPr/>
      </dsp:nvSpPr>
      <dsp:spPr>
        <a:xfrm>
          <a:off x="5353404" y="1834052"/>
          <a:ext cx="6022580" cy="436039"/>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a:t>Rating 0 </a:t>
          </a:r>
        </a:p>
      </dsp:txBody>
      <dsp:txXfrm>
        <a:off x="5374690" y="1855338"/>
        <a:ext cx="5980008" cy="393467"/>
      </dsp:txXfrm>
    </dsp:sp>
    <dsp:sp modelId="{EE98FF09-0F16-4E60-94E8-827D4C170C0A}">
      <dsp:nvSpPr>
        <dsp:cNvPr id="0" name=""/>
        <dsp:cNvSpPr/>
      </dsp:nvSpPr>
      <dsp:spPr>
        <a:xfrm>
          <a:off x="5353404" y="2291894"/>
          <a:ext cx="6022580" cy="43603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a:t>Number of ratings 0 </a:t>
          </a:r>
        </a:p>
      </dsp:txBody>
      <dsp:txXfrm>
        <a:off x="5374690" y="2313180"/>
        <a:ext cx="5980008" cy="393467"/>
      </dsp:txXfrm>
    </dsp:sp>
    <dsp:sp modelId="{A7FFFFAB-1820-4B07-AC46-2A2943C00439}">
      <dsp:nvSpPr>
        <dsp:cNvPr id="0" name=""/>
        <dsp:cNvSpPr/>
      </dsp:nvSpPr>
      <dsp:spPr>
        <a:xfrm>
          <a:off x="5353404" y="2749735"/>
          <a:ext cx="6022580" cy="436039"/>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a:t>Price 0 </a:t>
          </a:r>
        </a:p>
      </dsp:txBody>
      <dsp:txXfrm>
        <a:off x="5374690" y="2771021"/>
        <a:ext cx="5980008" cy="393467"/>
      </dsp:txXfrm>
    </dsp:sp>
    <dsp:sp modelId="{ED493CE6-D648-4BDE-B864-EE4AF78C67E8}">
      <dsp:nvSpPr>
        <dsp:cNvPr id="0" name=""/>
        <dsp:cNvSpPr/>
      </dsp:nvSpPr>
      <dsp:spPr>
        <a:xfrm>
          <a:off x="5353404" y="3207577"/>
          <a:ext cx="6022580" cy="436039"/>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a:t>Related apps 660 </a:t>
          </a:r>
        </a:p>
      </dsp:txBody>
      <dsp:txXfrm>
        <a:off x="5374690" y="3228863"/>
        <a:ext cx="5980008" cy="393467"/>
      </dsp:txXfrm>
    </dsp:sp>
    <dsp:sp modelId="{C2398A2A-69E4-44FA-B84A-E4B3F4E9531B}">
      <dsp:nvSpPr>
        <dsp:cNvPr id="0" name=""/>
        <dsp:cNvSpPr/>
      </dsp:nvSpPr>
      <dsp:spPr>
        <a:xfrm>
          <a:off x="5353404" y="3665419"/>
          <a:ext cx="6022580" cy="436039"/>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a:t>Dangerous permissions count 183 </a:t>
          </a:r>
        </a:p>
      </dsp:txBody>
      <dsp:txXfrm>
        <a:off x="5374690" y="3686705"/>
        <a:ext cx="5980008" cy="393467"/>
      </dsp:txXfrm>
    </dsp:sp>
    <dsp:sp modelId="{C3BC246A-B43D-4231-98A6-3AA8640919E1}">
      <dsp:nvSpPr>
        <dsp:cNvPr id="0" name=""/>
        <dsp:cNvSpPr/>
      </dsp:nvSpPr>
      <dsp:spPr>
        <a:xfrm>
          <a:off x="5353404" y="4123260"/>
          <a:ext cx="6022580" cy="436039"/>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a:t>Safe permissions count 0 </a:t>
          </a:r>
        </a:p>
      </dsp:txBody>
      <dsp:txXfrm>
        <a:off x="5374690" y="4144546"/>
        <a:ext cx="5980008" cy="393467"/>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drawing2.xml.rels><?xml version="1.0" encoding="UTF-8" standalone="yes"?>
<Relationships xmlns="http://schemas.openxmlformats.org/package/2006/relationships"><Relationship Id="rId1" Type="http://schemas.openxmlformats.org/officeDocument/2006/relationships/image" Target="../media/image40.png"/></Relationships>
</file>

<file path=ppt/drawings/_rels/drawing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3.jfif"/><Relationship Id="rId4" Type="http://schemas.openxmlformats.org/officeDocument/2006/relationships/image" Target="../media/image43.svg"/></Relationships>
</file>

<file path=ppt/drawings/_rels/drawing4.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image" Target="../media/image3.jfif"/><Relationship Id="rId4" Type="http://schemas.openxmlformats.org/officeDocument/2006/relationships/image" Target="../media/image44.jfif"/></Relationships>
</file>

<file path=ppt/drawings/_rels/drawing5.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image" Target="../media/image3.jfif"/><Relationship Id="rId4" Type="http://schemas.openxmlformats.org/officeDocument/2006/relationships/image" Target="../media/image45.png"/></Relationships>
</file>

<file path=ppt/drawings/_rels/drawing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drawings/drawing1.xml><?xml version="1.0" encoding="utf-8"?>
<c:userShapes xmlns:c="http://schemas.openxmlformats.org/drawingml/2006/chart">
  <cdr:relSizeAnchor xmlns:cdr="http://schemas.openxmlformats.org/drawingml/2006/chartDrawing">
    <cdr:from>
      <cdr:x>0.72589</cdr:x>
      <cdr:y>0.26364</cdr:y>
    </cdr:from>
    <cdr:to>
      <cdr:x>0.98009</cdr:x>
      <cdr:y>0.85426</cdr:y>
    </cdr:to>
    <cdr:sp macro="" textlink="">
      <cdr:nvSpPr>
        <cdr:cNvPr id="3" name="TextBox 2">
          <a:extLst xmlns:a="http://schemas.openxmlformats.org/drawingml/2006/main">
            <a:ext uri="{FF2B5EF4-FFF2-40B4-BE49-F238E27FC236}">
              <a16:creationId xmlns:a16="http://schemas.microsoft.com/office/drawing/2014/main" id="{879B7591-C504-2198-817B-8EDD5C370AA4}"/>
            </a:ext>
          </a:extLst>
        </cdr:cNvPr>
        <cdr:cNvSpPr txBox="1"/>
      </cdr:nvSpPr>
      <cdr:spPr>
        <a:xfrm xmlns:a="http://schemas.openxmlformats.org/drawingml/2006/main">
          <a:off x="13273021" y="2142836"/>
          <a:ext cx="4648200" cy="48006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dirty="0"/>
        </a:p>
      </cdr:txBody>
    </cdr:sp>
  </cdr:relSizeAnchor>
</c:userShapes>
</file>

<file path=ppt/drawings/drawing2.xml><?xml version="1.0" encoding="utf-8"?>
<c:userShapes xmlns:c="http://schemas.openxmlformats.org/drawingml/2006/chart">
  <cdr:relSizeAnchor xmlns:cdr="http://schemas.openxmlformats.org/drawingml/2006/chartDrawing">
    <cdr:from>
      <cdr:x>0.04662</cdr:x>
      <cdr:y>0.12125</cdr:y>
    </cdr:from>
    <cdr:to>
      <cdr:x>0.48002</cdr:x>
      <cdr:y>0.89338</cdr:y>
    </cdr:to>
    <cdr:pic>
      <cdr:nvPicPr>
        <cdr:cNvPr id="3" name="Picture 2">
          <a:extLst xmlns:a="http://schemas.openxmlformats.org/drawingml/2006/main">
            <a:ext uri="{FF2B5EF4-FFF2-40B4-BE49-F238E27FC236}">
              <a16:creationId xmlns:a16="http://schemas.microsoft.com/office/drawing/2014/main" id="{26D0300C-961E-4CA0-7493-B6DC840349A3}"/>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extLst>
            <a:ext uri="{28A0092B-C50C-407E-A947-70E740481C1C}">
              <a14:useLocalDpi xmlns:a14="http://schemas.microsoft.com/office/drawing/2010/main" val="0"/>
            </a:ext>
          </a:extLst>
        </a:blip>
        <a:stretch xmlns:a="http://schemas.openxmlformats.org/drawingml/2006/main">
          <a:fillRect/>
        </a:stretch>
      </cdr:blipFill>
      <cdr:spPr>
        <a:xfrm xmlns:a="http://schemas.openxmlformats.org/drawingml/2006/main">
          <a:off x="852421" y="985549"/>
          <a:ext cx="7924800" cy="6275812"/>
        </a:xfrm>
        <a:prstGeom xmlns:a="http://schemas.openxmlformats.org/drawingml/2006/main" prst="rect">
          <a:avLst/>
        </a:prstGeom>
      </cdr:spPr>
    </cdr:pic>
  </cdr:relSizeAnchor>
  <cdr:relSizeAnchor xmlns:cdr="http://schemas.openxmlformats.org/drawingml/2006/chartDrawing">
    <cdr:from>
      <cdr:x>0.51336</cdr:x>
      <cdr:y>0.36719</cdr:y>
    </cdr:from>
    <cdr:to>
      <cdr:x>0.93009</cdr:x>
      <cdr:y>0.73438</cdr:y>
    </cdr:to>
    <cdr:sp macro="" textlink="">
      <cdr:nvSpPr>
        <cdr:cNvPr id="4" name="TextBox 3">
          <a:extLst xmlns:a="http://schemas.openxmlformats.org/drawingml/2006/main">
            <a:ext uri="{FF2B5EF4-FFF2-40B4-BE49-F238E27FC236}">
              <a16:creationId xmlns:a16="http://schemas.microsoft.com/office/drawing/2014/main" id="{3BF10F25-D316-7086-DD39-CA619EB43030}"/>
            </a:ext>
          </a:extLst>
        </cdr:cNvPr>
        <cdr:cNvSpPr txBox="1"/>
      </cdr:nvSpPr>
      <cdr:spPr>
        <a:xfrm xmlns:a="http://schemas.openxmlformats.org/drawingml/2006/main">
          <a:off x="9386821" y="2984500"/>
          <a:ext cx="7620000" cy="29845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just"/>
          <a:r>
            <a:rPr lang="en-US" sz="2800" b="0" dirty="0">
              <a:effectLst/>
            </a:rPr>
            <a:t>It is showing the relation between ratings and price of the app. This graph can analyze us that does the price of an app affect its rating?</a:t>
          </a:r>
        </a:p>
        <a:p xmlns:a="http://schemas.openxmlformats.org/drawingml/2006/main">
          <a:pPr algn="just"/>
          <a:r>
            <a:rPr lang="en-US" sz="2800" b="0" dirty="0">
              <a:effectLst/>
            </a:rPr>
            <a:t>We find that the majority of top rated apps (rating over 4) range has the vast majority of apps price themselves under $10.</a:t>
          </a:r>
        </a:p>
        <a:p xmlns:a="http://schemas.openxmlformats.org/drawingml/2006/main">
          <a:pPr algn="just"/>
          <a:endParaRPr lang="en-US" sz="2800" dirty="0"/>
        </a:p>
      </cdr:txBody>
    </cdr:sp>
  </cdr:relSizeAnchor>
</c:userShapes>
</file>

<file path=ppt/drawings/drawing3.xml><?xml version="1.0" encoding="utf-8"?>
<c:userShapes xmlns:c="http://schemas.openxmlformats.org/drawingml/2006/chart">
  <cdr:relSizeAnchor xmlns:cdr="http://schemas.openxmlformats.org/drawingml/2006/chartDrawing">
    <cdr:from>
      <cdr:x>0.67171</cdr:x>
      <cdr:y>0.56406</cdr:y>
    </cdr:from>
    <cdr:to>
      <cdr:x>0.94676</cdr:x>
      <cdr:y>0.88469</cdr:y>
    </cdr:to>
    <cdr:pic>
      <cdr:nvPicPr>
        <cdr:cNvPr id="3" name="Picture 2">
          <a:extLst xmlns:a="http://schemas.openxmlformats.org/drawingml/2006/main">
            <a:ext uri="{FF2B5EF4-FFF2-40B4-BE49-F238E27FC236}">
              <a16:creationId xmlns:a16="http://schemas.microsoft.com/office/drawing/2014/main" id="{AFD8B8E9-A413-3644-C4F6-86A945AD1307}"/>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extLst>
            <a:ext uri="{28A0092B-C50C-407E-A947-70E740481C1C}">
              <a14:useLocalDpi xmlns:a14="http://schemas.microsoft.com/office/drawing/2010/main" val="0"/>
            </a:ext>
          </a:extLst>
        </a:blip>
        <a:stretch xmlns:a="http://schemas.openxmlformats.org/drawingml/2006/main">
          <a:fillRect/>
        </a:stretch>
      </cdr:blipFill>
      <cdr:spPr>
        <a:xfrm xmlns:a="http://schemas.openxmlformats.org/drawingml/2006/main">
          <a:off x="12282421" y="4584700"/>
          <a:ext cx="5029200" cy="2606040"/>
        </a:xfrm>
        <a:prstGeom xmlns:a="http://schemas.openxmlformats.org/drawingml/2006/main" prst="rect">
          <a:avLst/>
        </a:prstGeom>
        <a:solidFill xmlns:a="http://schemas.openxmlformats.org/drawingml/2006/main">
          <a:srgbClr val="FFFFFF">
            <a:shade val="85000"/>
          </a:srgbClr>
        </a:solidFill>
        <a:ln xmlns:a="http://schemas.openxmlformats.org/drawingml/2006/main" w="190500" cap="rnd">
          <a:solidFill>
            <a:srgbClr val="FFFFFF"/>
          </a:solidFill>
        </a:ln>
        <a:effectLst xmlns:a="http://schemas.openxmlformats.org/drawingml/2006/main">
          <a:outerShdw blurRad="50000" algn="tl" rotWithShape="0">
            <a:srgbClr val="000000">
              <a:alpha val="41000"/>
            </a:srgbClr>
          </a:outerShdw>
        </a:effectLst>
        <a:scene3d xmlns:a="http://schemas.openxmlformats.org/drawingml/2006/main">
          <a:camera prst="orthographicFront"/>
          <a:lightRig rig="twoPt" dir="t">
            <a:rot lat="0" lon="0" rev="7800000"/>
          </a:lightRig>
        </a:scene3d>
        <a:sp3d xmlns:a="http://schemas.openxmlformats.org/drawingml/2006/main" contourW="6350">
          <a:bevelT w="50800" h="16510"/>
          <a:contourClr>
            <a:srgbClr val="C0C0C0"/>
          </a:contourClr>
        </a:sp3d>
      </cdr:spPr>
    </cdr:pic>
  </cdr:relSizeAnchor>
  <cdr:relSizeAnchor xmlns:cdr="http://schemas.openxmlformats.org/drawingml/2006/chartDrawing">
    <cdr:from>
      <cdr:x>0.05434</cdr:x>
      <cdr:y>0.56173</cdr:y>
    </cdr:from>
    <cdr:to>
      <cdr:x>0.35647</cdr:x>
      <cdr:y>0.88423</cdr:y>
    </cdr:to>
    <cdr:pic>
      <cdr:nvPicPr>
        <cdr:cNvPr id="5" name="Picture 4">
          <a:extLst xmlns:a="http://schemas.openxmlformats.org/drawingml/2006/main">
            <a:ext uri="{FF2B5EF4-FFF2-40B4-BE49-F238E27FC236}">
              <a16:creationId xmlns:a16="http://schemas.microsoft.com/office/drawing/2014/main" id="{F415A24D-B55F-9F00-3C36-873533806161}"/>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2">
          <a:extLst>
            <a:ext uri="{28A0092B-C50C-407E-A947-70E740481C1C}">
              <a14:useLocalDpi xmlns:a14="http://schemas.microsoft.com/office/drawing/2010/main" val="0"/>
            </a:ext>
          </a:extLst>
        </a:blip>
        <a:stretch xmlns:a="http://schemas.openxmlformats.org/drawingml/2006/main">
          <a:fillRect/>
        </a:stretch>
      </cdr:blipFill>
      <cdr:spPr>
        <a:xfrm xmlns:a="http://schemas.openxmlformats.org/drawingml/2006/main">
          <a:off x="993575" y="4565710"/>
          <a:ext cx="5524511" cy="2621344"/>
        </a:xfrm>
        <a:prstGeom xmlns:a="http://schemas.openxmlformats.org/drawingml/2006/main" prst="rect">
          <a:avLst/>
        </a:prstGeom>
        <a:noFill xmlns:a="http://schemas.openxmlformats.org/drawingml/2006/main"/>
        <a:ln xmlns:a="http://schemas.openxmlformats.org/drawingml/2006/main" w="190500" cap="rnd">
          <a:solidFill>
            <a:srgbClr val="FFFFFF"/>
          </a:solidFill>
        </a:ln>
        <a:effectLst xmlns:a="http://schemas.openxmlformats.org/drawingml/2006/main">
          <a:outerShdw blurRad="50000" algn="tl" rotWithShape="0">
            <a:srgbClr val="000000">
              <a:alpha val="41000"/>
            </a:srgbClr>
          </a:outerShdw>
        </a:effectLst>
        <a:scene3d xmlns:a="http://schemas.openxmlformats.org/drawingml/2006/main">
          <a:camera prst="orthographicFront"/>
          <a:lightRig rig="twoPt" dir="t">
            <a:rot lat="0" lon="0" rev="7800000"/>
          </a:lightRig>
        </a:scene3d>
        <a:sp3d xmlns:a="http://schemas.openxmlformats.org/drawingml/2006/main" contourW="6350">
          <a:bevelT w="50800" h="16510"/>
          <a:contourClr>
            <a:srgbClr val="C0C0C0"/>
          </a:contourClr>
        </a:sp3d>
      </cdr:spPr>
    </cdr:pic>
  </cdr:relSizeAnchor>
  <cdr:relSizeAnchor xmlns:cdr="http://schemas.openxmlformats.org/drawingml/2006/chartDrawing">
    <cdr:from>
      <cdr:x>0.43834</cdr:x>
      <cdr:y>0.5472</cdr:y>
    </cdr:from>
    <cdr:to>
      <cdr:x>0.59462</cdr:x>
      <cdr:y>0.89876</cdr:y>
    </cdr:to>
    <cdr:pic>
      <cdr:nvPicPr>
        <cdr:cNvPr id="7" name="Graphic 6" descr="Transfer">
          <a:extLst xmlns:a="http://schemas.openxmlformats.org/drawingml/2006/main">
            <a:ext uri="{FF2B5EF4-FFF2-40B4-BE49-F238E27FC236}">
              <a16:creationId xmlns:a16="http://schemas.microsoft.com/office/drawing/2014/main" id="{3289741D-59C8-D445-45A4-5946EFD022CE}"/>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xmlns:a="http://schemas.openxmlformats.org/drawingml/2006/main">
          <a:fillRect/>
        </a:stretch>
      </cdr:blipFill>
      <cdr:spPr>
        <a:xfrm xmlns:a="http://schemas.openxmlformats.org/drawingml/2006/main">
          <a:off x="8015221" y="4447632"/>
          <a:ext cx="2857500" cy="2857500"/>
        </a:xfrm>
        <a:prstGeom xmlns:a="http://schemas.openxmlformats.org/drawingml/2006/main" prst="rect">
          <a:avLst/>
        </a:prstGeom>
      </cdr:spPr>
    </cdr:pic>
  </cdr:relSizeAnchor>
</c:userShapes>
</file>

<file path=ppt/drawings/drawing4.xml><?xml version="1.0" encoding="utf-8"?>
<c:userShapes xmlns:c="http://schemas.openxmlformats.org/drawingml/2006/chart">
  <cdr:relSizeAnchor xmlns:cdr="http://schemas.openxmlformats.org/drawingml/2006/chartDrawing">
    <cdr:from>
      <cdr:x>0.67449</cdr:x>
      <cdr:y>0.57031</cdr:y>
    </cdr:from>
    <cdr:to>
      <cdr:x>0.94953</cdr:x>
      <cdr:y>0.89094</cdr:y>
    </cdr:to>
    <cdr:pic>
      <cdr:nvPicPr>
        <cdr:cNvPr id="2" name="Picture 1">
          <a:extLst xmlns:a="http://schemas.openxmlformats.org/drawingml/2006/main">
            <a:ext uri="{FF2B5EF4-FFF2-40B4-BE49-F238E27FC236}">
              <a16:creationId xmlns:a16="http://schemas.microsoft.com/office/drawing/2014/main" id="{A4861EB6-0B95-4468-C048-824D40EDA9C4}"/>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extLst>
            <a:ext uri="{28A0092B-C50C-407E-A947-70E740481C1C}">
              <a14:useLocalDpi xmlns:a14="http://schemas.microsoft.com/office/drawing/2010/main" val="0"/>
            </a:ext>
          </a:extLst>
        </a:blip>
        <a:stretch xmlns:a="http://schemas.openxmlformats.org/drawingml/2006/main">
          <a:fillRect/>
        </a:stretch>
      </cdr:blipFill>
      <cdr:spPr>
        <a:xfrm xmlns:a="http://schemas.openxmlformats.org/drawingml/2006/main">
          <a:off x="12333221" y="4635500"/>
          <a:ext cx="5029200" cy="2606040"/>
        </a:xfrm>
        <a:prstGeom xmlns:a="http://schemas.openxmlformats.org/drawingml/2006/main" prst="rect">
          <a:avLst/>
        </a:prstGeom>
        <a:solidFill xmlns:a="http://schemas.openxmlformats.org/drawingml/2006/main">
          <a:srgbClr val="FFFFFF">
            <a:shade val="85000"/>
          </a:srgbClr>
        </a:solidFill>
        <a:ln xmlns:a="http://schemas.openxmlformats.org/drawingml/2006/main" w="190500" cap="rnd">
          <a:solidFill>
            <a:srgbClr val="FFFFFF"/>
          </a:solidFill>
        </a:ln>
        <a:effectLst xmlns:a="http://schemas.openxmlformats.org/drawingml/2006/main">
          <a:outerShdw blurRad="50000" algn="tl" rotWithShape="0">
            <a:srgbClr val="000000">
              <a:alpha val="41000"/>
            </a:srgbClr>
          </a:outerShdw>
        </a:effectLst>
        <a:scene3d xmlns:a="http://schemas.openxmlformats.org/drawingml/2006/main">
          <a:camera prst="orthographicFront"/>
          <a:lightRig rig="twoPt" dir="t">
            <a:rot lat="0" lon="0" rev="7800000"/>
          </a:lightRig>
        </a:scene3d>
        <a:sp3d xmlns:a="http://schemas.openxmlformats.org/drawingml/2006/main" contourW="6350">
          <a:bevelT w="50800" h="16510"/>
          <a:contourClr>
            <a:srgbClr val="C0C0C0"/>
          </a:contourClr>
        </a:sp3d>
      </cdr:spPr>
    </cdr:pic>
  </cdr:relSizeAnchor>
  <cdr:relSizeAnchor xmlns:cdr="http://schemas.openxmlformats.org/drawingml/2006/chartDrawing">
    <cdr:from>
      <cdr:x>0.44112</cdr:x>
      <cdr:y>0.55345</cdr:y>
    </cdr:from>
    <cdr:to>
      <cdr:x>0.5974</cdr:x>
      <cdr:y>0.90501</cdr:y>
    </cdr:to>
    <cdr:pic>
      <cdr:nvPicPr>
        <cdr:cNvPr id="3" name="Graphic 2" descr="Transfer">
          <a:extLst xmlns:a="http://schemas.openxmlformats.org/drawingml/2006/main">
            <a:ext uri="{FF2B5EF4-FFF2-40B4-BE49-F238E27FC236}">
              <a16:creationId xmlns:a16="http://schemas.microsoft.com/office/drawing/2014/main" id="{AAFD3812-0CA5-73C0-84B0-26DF2AC617BE}"/>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xmlns:a="http://schemas.openxmlformats.org/drawingml/2006/main">
          <a:fillRect/>
        </a:stretch>
      </cdr:blipFill>
      <cdr:spPr>
        <a:xfrm xmlns:a="http://schemas.openxmlformats.org/drawingml/2006/main">
          <a:off x="8066021" y="4498432"/>
          <a:ext cx="2857500" cy="2857500"/>
        </a:xfrm>
        <a:prstGeom xmlns:a="http://schemas.openxmlformats.org/drawingml/2006/main" prst="rect">
          <a:avLst/>
        </a:prstGeom>
      </cdr:spPr>
    </cdr:pic>
  </cdr:relSizeAnchor>
  <cdr:relSizeAnchor xmlns:cdr="http://schemas.openxmlformats.org/drawingml/2006/chartDrawing">
    <cdr:from>
      <cdr:x>0.04938</cdr:x>
      <cdr:y>0.57403</cdr:y>
    </cdr:from>
    <cdr:to>
      <cdr:x>0.35776</cdr:x>
      <cdr:y>0.89472</cdr:y>
    </cdr:to>
    <cdr:pic>
      <cdr:nvPicPr>
        <cdr:cNvPr id="5" name="Picture 4">
          <a:extLst xmlns:a="http://schemas.openxmlformats.org/drawingml/2006/main">
            <a:ext uri="{FF2B5EF4-FFF2-40B4-BE49-F238E27FC236}">
              <a16:creationId xmlns:a16="http://schemas.microsoft.com/office/drawing/2014/main" id="{E2C9D1F4-893A-0082-A93E-FFEB4DC80649}"/>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4">
          <a:extLst>
            <a:ext uri="{28A0092B-C50C-407E-A947-70E740481C1C}">
              <a14:useLocalDpi xmlns:a14="http://schemas.microsoft.com/office/drawing/2010/main" val="0"/>
            </a:ext>
          </a:extLst>
        </a:blip>
        <a:stretch xmlns:a="http://schemas.openxmlformats.org/drawingml/2006/main">
          <a:fillRect/>
        </a:stretch>
      </cdr:blipFill>
      <cdr:spPr>
        <a:xfrm xmlns:a="http://schemas.openxmlformats.org/drawingml/2006/main">
          <a:off x="902960" y="4665743"/>
          <a:ext cx="5638800" cy="2606514"/>
        </a:xfrm>
        <a:prstGeom xmlns:a="http://schemas.openxmlformats.org/drawingml/2006/main" prst="rect">
          <a:avLst/>
        </a:prstGeom>
        <a:solidFill xmlns:a="http://schemas.openxmlformats.org/drawingml/2006/main">
          <a:srgbClr val="FFFFFF">
            <a:shade val="85000"/>
          </a:srgbClr>
        </a:solidFill>
        <a:ln xmlns:a="http://schemas.openxmlformats.org/drawingml/2006/main" w="190500" cap="rnd">
          <a:solidFill>
            <a:srgbClr val="FFFFFF"/>
          </a:solidFill>
        </a:ln>
        <a:effectLst xmlns:a="http://schemas.openxmlformats.org/drawingml/2006/main">
          <a:outerShdw blurRad="50000" algn="tl" rotWithShape="0">
            <a:srgbClr val="000000">
              <a:alpha val="41000"/>
            </a:srgbClr>
          </a:outerShdw>
        </a:effectLst>
        <a:scene3d xmlns:a="http://schemas.openxmlformats.org/drawingml/2006/main">
          <a:camera prst="orthographicFront"/>
          <a:lightRig rig="twoPt" dir="t">
            <a:rot lat="0" lon="0" rev="7800000"/>
          </a:lightRig>
        </a:scene3d>
        <a:sp3d xmlns:a="http://schemas.openxmlformats.org/drawingml/2006/main" contourW="6350">
          <a:bevelT w="50800" h="16510"/>
          <a:contourClr>
            <a:srgbClr val="C0C0C0"/>
          </a:contourClr>
        </a:sp3d>
      </cdr:spPr>
    </cdr:pic>
  </cdr:relSizeAnchor>
</c:userShapes>
</file>

<file path=ppt/drawings/drawing5.xml><?xml version="1.0" encoding="utf-8"?>
<c:userShapes xmlns:c="http://schemas.openxmlformats.org/drawingml/2006/chart">
  <cdr:relSizeAnchor xmlns:cdr="http://schemas.openxmlformats.org/drawingml/2006/chartDrawing">
    <cdr:from>
      <cdr:x>0.67727</cdr:x>
      <cdr:y>0.57656</cdr:y>
    </cdr:from>
    <cdr:to>
      <cdr:x>0.95231</cdr:x>
      <cdr:y>0.89719</cdr:y>
    </cdr:to>
    <cdr:pic>
      <cdr:nvPicPr>
        <cdr:cNvPr id="2" name="Picture 1">
          <a:extLst xmlns:a="http://schemas.openxmlformats.org/drawingml/2006/main">
            <a:ext uri="{FF2B5EF4-FFF2-40B4-BE49-F238E27FC236}">
              <a16:creationId xmlns:a16="http://schemas.microsoft.com/office/drawing/2014/main" id="{14A0E299-BCF2-3F8B-1104-F83EBAB9B307}"/>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extLst>
            <a:ext uri="{28A0092B-C50C-407E-A947-70E740481C1C}">
              <a14:useLocalDpi xmlns:a14="http://schemas.microsoft.com/office/drawing/2010/main" val="0"/>
            </a:ext>
          </a:extLst>
        </a:blip>
        <a:stretch xmlns:a="http://schemas.openxmlformats.org/drawingml/2006/main">
          <a:fillRect/>
        </a:stretch>
      </cdr:blipFill>
      <cdr:spPr>
        <a:xfrm xmlns:a="http://schemas.openxmlformats.org/drawingml/2006/main">
          <a:off x="12384021" y="4686300"/>
          <a:ext cx="5029200" cy="2606040"/>
        </a:xfrm>
        <a:prstGeom xmlns:a="http://schemas.openxmlformats.org/drawingml/2006/main" prst="rect">
          <a:avLst/>
        </a:prstGeom>
        <a:solidFill xmlns:a="http://schemas.openxmlformats.org/drawingml/2006/main">
          <a:srgbClr val="FFFFFF">
            <a:shade val="85000"/>
          </a:srgbClr>
        </a:solidFill>
        <a:ln xmlns:a="http://schemas.openxmlformats.org/drawingml/2006/main" w="190500" cap="rnd">
          <a:solidFill>
            <a:srgbClr val="FFFFFF"/>
          </a:solidFill>
        </a:ln>
        <a:effectLst xmlns:a="http://schemas.openxmlformats.org/drawingml/2006/main">
          <a:outerShdw blurRad="50000" algn="tl" rotWithShape="0">
            <a:srgbClr val="000000">
              <a:alpha val="41000"/>
            </a:srgbClr>
          </a:outerShdw>
        </a:effectLst>
        <a:scene3d xmlns:a="http://schemas.openxmlformats.org/drawingml/2006/main">
          <a:camera prst="orthographicFront"/>
          <a:lightRig rig="twoPt" dir="t">
            <a:rot lat="0" lon="0" rev="7800000"/>
          </a:lightRig>
        </a:scene3d>
        <a:sp3d xmlns:a="http://schemas.openxmlformats.org/drawingml/2006/main" contourW="6350">
          <a:bevelT w="50800" h="16510"/>
          <a:contourClr>
            <a:srgbClr val="C0C0C0"/>
          </a:contourClr>
        </a:sp3d>
      </cdr:spPr>
    </cdr:pic>
  </cdr:relSizeAnchor>
  <cdr:relSizeAnchor xmlns:cdr="http://schemas.openxmlformats.org/drawingml/2006/chartDrawing">
    <cdr:from>
      <cdr:x>0.4439</cdr:x>
      <cdr:y>0.5597</cdr:y>
    </cdr:from>
    <cdr:to>
      <cdr:x>0.60017</cdr:x>
      <cdr:y>0.91126</cdr:y>
    </cdr:to>
    <cdr:pic>
      <cdr:nvPicPr>
        <cdr:cNvPr id="3" name="Graphic 2" descr="Transfer">
          <a:extLst xmlns:a="http://schemas.openxmlformats.org/drawingml/2006/main">
            <a:ext uri="{FF2B5EF4-FFF2-40B4-BE49-F238E27FC236}">
              <a16:creationId xmlns:a16="http://schemas.microsoft.com/office/drawing/2014/main" id="{D9213BB9-EE35-7607-C6AE-908E6C3DB66D}"/>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xmlns:a="http://schemas.openxmlformats.org/drawingml/2006/main">
          <a:fillRect/>
        </a:stretch>
      </cdr:blipFill>
      <cdr:spPr>
        <a:xfrm xmlns:a="http://schemas.openxmlformats.org/drawingml/2006/main">
          <a:off x="8116821" y="4549232"/>
          <a:ext cx="2857500" cy="2857500"/>
        </a:xfrm>
        <a:prstGeom xmlns:a="http://schemas.openxmlformats.org/drawingml/2006/main" prst="rect">
          <a:avLst/>
        </a:prstGeom>
      </cdr:spPr>
    </cdr:pic>
  </cdr:relSizeAnchor>
  <cdr:relSizeAnchor xmlns:cdr="http://schemas.openxmlformats.org/drawingml/2006/chartDrawing">
    <cdr:from>
      <cdr:x>0.06745</cdr:x>
      <cdr:y>0.61094</cdr:y>
    </cdr:from>
    <cdr:to>
      <cdr:x>0.3422</cdr:x>
      <cdr:y>0.89257</cdr:y>
    </cdr:to>
    <cdr:pic>
      <cdr:nvPicPr>
        <cdr:cNvPr id="6" name="Picture 5">
          <a:extLst xmlns:a="http://schemas.openxmlformats.org/drawingml/2006/main">
            <a:ext uri="{FF2B5EF4-FFF2-40B4-BE49-F238E27FC236}">
              <a16:creationId xmlns:a16="http://schemas.microsoft.com/office/drawing/2014/main" id="{ED32AE60-8F60-FDB0-F772-07A56B3D761A}"/>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4">
          <a:extLst>
            <a:ext uri="{28A0092B-C50C-407E-A947-70E740481C1C}">
              <a14:useLocalDpi xmlns:a14="http://schemas.microsoft.com/office/drawing/2010/main" val="0"/>
            </a:ext>
          </a:extLst>
        </a:blip>
        <a:stretch xmlns:a="http://schemas.openxmlformats.org/drawingml/2006/main">
          <a:fillRect/>
        </a:stretch>
      </cdr:blipFill>
      <cdr:spPr>
        <a:xfrm xmlns:a="http://schemas.openxmlformats.org/drawingml/2006/main">
          <a:off x="1233421" y="4965700"/>
          <a:ext cx="5023863" cy="2289088"/>
        </a:xfrm>
        <a:prstGeom xmlns:a="http://schemas.openxmlformats.org/drawingml/2006/main" prst="rect">
          <a:avLst/>
        </a:prstGeom>
        <a:solidFill xmlns:a="http://schemas.openxmlformats.org/drawingml/2006/main">
          <a:srgbClr val="FFFFFF">
            <a:shade val="85000"/>
          </a:srgbClr>
        </a:solidFill>
        <a:ln xmlns:a="http://schemas.openxmlformats.org/drawingml/2006/main" w="190500" cap="rnd">
          <a:solidFill>
            <a:srgbClr val="FFFFFF"/>
          </a:solidFill>
        </a:ln>
        <a:effectLst xmlns:a="http://schemas.openxmlformats.org/drawingml/2006/main">
          <a:outerShdw blurRad="50000" algn="tl" rotWithShape="0">
            <a:srgbClr val="000000">
              <a:alpha val="41000"/>
            </a:srgbClr>
          </a:outerShdw>
        </a:effectLst>
        <a:scene3d xmlns:a="http://schemas.openxmlformats.org/drawingml/2006/main">
          <a:camera prst="orthographicFront"/>
          <a:lightRig rig="twoPt" dir="t">
            <a:rot lat="0" lon="0" rev="7800000"/>
          </a:lightRig>
        </a:scene3d>
        <a:sp3d xmlns:a="http://schemas.openxmlformats.org/drawingml/2006/main" contourW="6350">
          <a:bevelT w="50800" h="16510"/>
          <a:contourClr>
            <a:srgbClr val="C0C0C0"/>
          </a:contourClr>
        </a:sp3d>
      </cdr:spPr>
    </cdr:pic>
  </cdr:relSizeAnchor>
</c:userShapes>
</file>

<file path=ppt/drawings/drawing6.xml><?xml version="1.0" encoding="utf-8"?>
<c:userShapes xmlns:c="http://schemas.openxmlformats.org/drawingml/2006/chart">
  <cdr:relSizeAnchor xmlns:cdr="http://schemas.openxmlformats.org/drawingml/2006/chartDrawing">
    <cdr:from>
      <cdr:x>0.07229</cdr:x>
      <cdr:y>0.1259</cdr:y>
    </cdr:from>
    <cdr:to>
      <cdr:x>0.3191</cdr:x>
      <cdr:y>0.20751</cdr:y>
    </cdr:to>
    <cdr:sp macro="" textlink="">
      <cdr:nvSpPr>
        <cdr:cNvPr id="2" name="TextBox 1">
          <a:extLst xmlns:a="http://schemas.openxmlformats.org/drawingml/2006/main">
            <a:ext uri="{FF2B5EF4-FFF2-40B4-BE49-F238E27FC236}">
              <a16:creationId xmlns:a16="http://schemas.microsoft.com/office/drawing/2014/main" id="{569EDBCD-CAB6-E640-32F1-111F718D8F43}"/>
            </a:ext>
          </a:extLst>
        </cdr:cNvPr>
        <cdr:cNvSpPr txBox="1"/>
      </cdr:nvSpPr>
      <cdr:spPr>
        <a:xfrm xmlns:a="http://schemas.openxmlformats.org/drawingml/2006/main">
          <a:off x="1321762" y="1023304"/>
          <a:ext cx="4513106" cy="663339"/>
        </a:xfrm>
        <a:prstGeom xmlns:a="http://schemas.openxmlformats.org/drawingml/2006/main" prst="rect">
          <a:avLst/>
        </a:prstGeom>
      </cdr:spPr>
      <cdr:style>
        <a:lnRef xmlns:a="http://schemas.openxmlformats.org/drawingml/2006/main" idx="0">
          <a:schemeClr val="accent5"/>
        </a:lnRef>
        <a:fillRef xmlns:a="http://schemas.openxmlformats.org/drawingml/2006/main" idx="3">
          <a:schemeClr val="accent5"/>
        </a:fillRef>
        <a:effectRef xmlns:a="http://schemas.openxmlformats.org/drawingml/2006/main" idx="3">
          <a:schemeClr val="accent5"/>
        </a:effectRef>
        <a:fontRef xmlns:a="http://schemas.openxmlformats.org/drawingml/2006/main" idx="minor">
          <a:schemeClr val="lt1"/>
        </a:fontRef>
      </cdr:style>
      <cdr:txBody>
        <a:bodyPr xmlns:a="http://schemas.openxmlformats.org/drawingml/2006/main" vertOverflow="clip" wrap="square" rtlCol="0"/>
        <a:lstStyle xmlns:a="http://schemas.openxmlformats.org/drawingml/2006/main"/>
        <a:p xmlns:a="http://schemas.openxmlformats.org/drawingml/2006/main">
          <a:pPr algn="ctr"/>
          <a:r>
            <a:rPr lang="en-IN" sz="3200" b="1" dirty="0"/>
            <a:t>Null Values in our Data</a:t>
          </a:r>
          <a:endParaRPr lang="en-US" sz="3200" b="1" dirty="0"/>
        </a:p>
      </cdr:txBody>
    </cdr:sp>
  </cdr:relSizeAnchor>
  <cdr:relSizeAnchor xmlns:cdr="http://schemas.openxmlformats.org/drawingml/2006/chartDrawing">
    <cdr:from>
      <cdr:x>0.64254</cdr:x>
      <cdr:y>0.11602</cdr:y>
    </cdr:from>
    <cdr:to>
      <cdr:x>0.88936</cdr:x>
      <cdr:y>0.19763</cdr:y>
    </cdr:to>
    <cdr:sp macro="" textlink="">
      <cdr:nvSpPr>
        <cdr:cNvPr id="3" name="TextBox 1">
          <a:extLst xmlns:a="http://schemas.openxmlformats.org/drawingml/2006/main">
            <a:ext uri="{FF2B5EF4-FFF2-40B4-BE49-F238E27FC236}">
              <a16:creationId xmlns:a16="http://schemas.microsoft.com/office/drawing/2014/main" id="{FD149173-103F-5037-620C-052E4D2A2B96}"/>
            </a:ext>
          </a:extLst>
        </cdr:cNvPr>
        <cdr:cNvSpPr txBox="1"/>
      </cdr:nvSpPr>
      <cdr:spPr>
        <a:xfrm xmlns:a="http://schemas.openxmlformats.org/drawingml/2006/main">
          <a:off x="11749021" y="942979"/>
          <a:ext cx="4513106" cy="663339"/>
        </a:xfrm>
        <a:prstGeom xmlns:a="http://schemas.openxmlformats.org/drawingml/2006/main" prst="rect">
          <a:avLst/>
        </a:prstGeom>
      </cdr:spPr>
      <cdr:style>
        <a:lnRef xmlns:a="http://schemas.openxmlformats.org/drawingml/2006/main" idx="0">
          <a:schemeClr val="accent5"/>
        </a:lnRef>
        <a:fillRef xmlns:a="http://schemas.openxmlformats.org/drawingml/2006/main" idx="3">
          <a:schemeClr val="accent5"/>
        </a:fillRef>
        <a:effectRef xmlns:a="http://schemas.openxmlformats.org/drawingml/2006/main" idx="3">
          <a:schemeClr val="accent5"/>
        </a:effectRef>
        <a:fontRef xmlns:a="http://schemas.openxmlformats.org/drawingml/2006/main" idx="minor">
          <a:schemeClr val="lt1"/>
        </a:fontRef>
      </cdr:style>
      <cdr:txBody>
        <a:bodyPr xmlns:a="http://schemas.openxmlformats.org/drawingml/2006/main" wrap="square" rtlCol="0"/>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IN" sz="3200" b="1" dirty="0"/>
            <a:t>Treatment</a:t>
          </a:r>
          <a:endParaRPr lang="en-US" sz="3200" b="1" dirty="0"/>
        </a:p>
      </cdr:txBody>
    </cdr:sp>
  </cdr:relSizeAnchor>
</c:userShapes>
</file>

<file path=ppt/drawings/drawing7.xml><?xml version="1.0" encoding="utf-8"?>
<c:userShapes xmlns:c="http://schemas.openxmlformats.org/drawingml/2006/chart">
  <cdr:relSizeAnchor xmlns:cdr="http://schemas.openxmlformats.org/drawingml/2006/chartDrawing">
    <cdr:from>
      <cdr:x>0.05079</cdr:x>
      <cdr:y>0.32969</cdr:y>
    </cdr:from>
    <cdr:to>
      <cdr:x>0.30916</cdr:x>
      <cdr:y>0.39531</cdr:y>
    </cdr:to>
    <cdr:sp macro="" textlink="">
      <cdr:nvSpPr>
        <cdr:cNvPr id="2" name="TextBox 1">
          <a:extLst xmlns:a="http://schemas.openxmlformats.org/drawingml/2006/main">
            <a:ext uri="{FF2B5EF4-FFF2-40B4-BE49-F238E27FC236}">
              <a16:creationId xmlns:a16="http://schemas.microsoft.com/office/drawing/2014/main" id="{11D712DD-B141-055A-738E-2E5D768CD524}"/>
            </a:ext>
          </a:extLst>
        </cdr:cNvPr>
        <cdr:cNvSpPr txBox="1"/>
      </cdr:nvSpPr>
      <cdr:spPr>
        <a:xfrm xmlns:a="http://schemas.openxmlformats.org/drawingml/2006/main">
          <a:off x="928621" y="2679700"/>
          <a:ext cx="4724400" cy="5334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dirty="0"/>
        </a:p>
      </cdr:txBody>
    </cdr:sp>
  </cdr:relSizeAnchor>
  <cdr:relSizeAnchor xmlns:cdr="http://schemas.openxmlformats.org/drawingml/2006/chartDrawing">
    <cdr:from>
      <cdr:x>0.53736</cdr:x>
      <cdr:y>0.62889</cdr:y>
    </cdr:from>
    <cdr:to>
      <cdr:x>0.96026</cdr:x>
      <cdr:y>0.90156</cdr:y>
    </cdr:to>
    <cdr:pic>
      <cdr:nvPicPr>
        <cdr:cNvPr id="8" name="Picture 7">
          <a:extLst xmlns:a="http://schemas.openxmlformats.org/drawingml/2006/main">
            <a:ext uri="{FF2B5EF4-FFF2-40B4-BE49-F238E27FC236}">
              <a16:creationId xmlns:a16="http://schemas.microsoft.com/office/drawing/2014/main" id="{D6A0B156-34E3-E3AC-DCA8-69F621C4D5B0}"/>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extLst>
            <a:ext uri="{28A0092B-C50C-407E-A947-70E740481C1C}">
              <a14:useLocalDpi xmlns:a14="http://schemas.microsoft.com/office/drawing/2010/main" val="0"/>
            </a:ext>
          </a:extLst>
        </a:blip>
        <a:stretch xmlns:a="http://schemas.openxmlformats.org/drawingml/2006/main">
          <a:fillRect/>
        </a:stretch>
      </cdr:blipFill>
      <cdr:spPr>
        <a:xfrm xmlns:a="http://schemas.openxmlformats.org/drawingml/2006/main">
          <a:off x="9825720" y="5111605"/>
          <a:ext cx="7732802" cy="2216295"/>
        </a:xfrm>
        <a:prstGeom xmlns:a="http://schemas.openxmlformats.org/drawingml/2006/main" prst="rect">
          <a:avLst/>
        </a:prstGeom>
      </cdr:spPr>
    </cdr:pic>
  </cdr:relSizeAnchor>
  <cdr:relSizeAnchor xmlns:cdr="http://schemas.openxmlformats.org/drawingml/2006/chartDrawing">
    <cdr:from>
      <cdr:x>0.0558</cdr:x>
      <cdr:y>0.30156</cdr:y>
    </cdr:from>
    <cdr:to>
      <cdr:x>0.47168</cdr:x>
      <cdr:y>0.57708</cdr:y>
    </cdr:to>
    <cdr:pic>
      <cdr:nvPicPr>
        <cdr:cNvPr id="4" name="Picture 3">
          <a:extLst xmlns:a="http://schemas.openxmlformats.org/drawingml/2006/main">
            <a:ext uri="{FF2B5EF4-FFF2-40B4-BE49-F238E27FC236}">
              <a16:creationId xmlns:a16="http://schemas.microsoft.com/office/drawing/2014/main" id="{8A07C2BA-20EC-2E3C-880C-D7D22E545A8C}"/>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2">
          <a:extLst>
            <a:ext uri="{28A0092B-C50C-407E-A947-70E740481C1C}">
              <a14:useLocalDpi xmlns:a14="http://schemas.microsoft.com/office/drawing/2010/main" val="0"/>
            </a:ext>
          </a:extLst>
        </a:blip>
        <a:stretch xmlns:a="http://schemas.openxmlformats.org/drawingml/2006/main">
          <a:fillRect/>
        </a:stretch>
      </cdr:blipFill>
      <cdr:spPr>
        <a:xfrm xmlns:a="http://schemas.openxmlformats.org/drawingml/2006/main">
          <a:off x="1020406" y="2451100"/>
          <a:ext cx="7604415" cy="2239395"/>
        </a:xfrm>
        <a:prstGeom xmlns:a="http://schemas.openxmlformats.org/drawingml/2006/main" prst="rect">
          <a:avLst/>
        </a:prstGeom>
      </cdr:spPr>
    </cdr:pic>
  </cdr:relSizeAnchor>
  <cdr:relSizeAnchor xmlns:cdr="http://schemas.openxmlformats.org/drawingml/2006/chartDrawing">
    <cdr:from>
      <cdr:x>0.0558</cdr:x>
      <cdr:y>0.62718</cdr:y>
    </cdr:from>
    <cdr:to>
      <cdr:x>0.4713</cdr:x>
      <cdr:y>0.90245</cdr:y>
    </cdr:to>
    <cdr:pic>
      <cdr:nvPicPr>
        <cdr:cNvPr id="6" name="Picture 5">
          <a:extLst xmlns:a="http://schemas.openxmlformats.org/drawingml/2006/main">
            <a:ext uri="{FF2B5EF4-FFF2-40B4-BE49-F238E27FC236}">
              <a16:creationId xmlns:a16="http://schemas.microsoft.com/office/drawing/2014/main" id="{39B102BF-CA6B-2A65-91C8-74437FD9D3FD}"/>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3">
          <a:extLst>
            <a:ext uri="{28A0092B-C50C-407E-A947-70E740481C1C}">
              <a14:useLocalDpi xmlns:a14="http://schemas.microsoft.com/office/drawing/2010/main" val="0"/>
            </a:ext>
          </a:extLst>
        </a:blip>
        <a:stretch xmlns:a="http://schemas.openxmlformats.org/drawingml/2006/main">
          <a:fillRect/>
        </a:stretch>
      </cdr:blipFill>
      <cdr:spPr>
        <a:xfrm xmlns:a="http://schemas.openxmlformats.org/drawingml/2006/main">
          <a:off x="1020406" y="5097718"/>
          <a:ext cx="7597488" cy="2237355"/>
        </a:xfrm>
        <a:prstGeom xmlns:a="http://schemas.openxmlformats.org/drawingml/2006/main" prst="rect">
          <a:avLst/>
        </a:prstGeom>
      </cdr:spPr>
    </cdr:pic>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3026F8-785B-4C45-8CEF-A022EE8C310C}" type="datetimeFigureOut">
              <a:rPr lang="en-US" smtClean="0"/>
              <a:t>3/22/2023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430DF2-E42B-4D4F-B938-55D21CF5AA54}" type="slidenum">
              <a:rPr lang="en-US" smtClean="0"/>
              <a:t>‹#›</a:t>
            </a:fld>
            <a:endParaRPr lang="en-US"/>
          </a:p>
        </p:txBody>
      </p:sp>
    </p:spTree>
    <p:extLst>
      <p:ext uri="{BB962C8B-B14F-4D97-AF65-F5344CB8AC3E}">
        <p14:creationId xmlns:p14="http://schemas.microsoft.com/office/powerpoint/2010/main" val="278917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430DF2-E42B-4D4F-B938-55D21CF5AA54}" type="slidenum">
              <a:rPr lang="en-US" smtClean="0"/>
              <a:t>1</a:t>
            </a:fld>
            <a:endParaRPr lang="en-US"/>
          </a:p>
        </p:txBody>
      </p:sp>
    </p:spTree>
    <p:extLst>
      <p:ext uri="{BB962C8B-B14F-4D97-AF65-F5344CB8AC3E}">
        <p14:creationId xmlns:p14="http://schemas.microsoft.com/office/powerpoint/2010/main" val="26875343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1786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a49fc024d8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a49fc024d8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2714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8280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3146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6873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7042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0815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0336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417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9103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0D5EC-6723-F300-0908-FDEBFF3015FA}"/>
              </a:ext>
            </a:extLst>
          </p:cNvPr>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p>
        </p:txBody>
      </p:sp>
      <p:sp>
        <p:nvSpPr>
          <p:cNvPr id="3" name="Subtitle 2">
            <a:extLst>
              <a:ext uri="{FF2B5EF4-FFF2-40B4-BE49-F238E27FC236}">
                <a16:creationId xmlns:a16="http://schemas.microsoft.com/office/drawing/2014/main" id="{DA3455DE-34B2-B53B-7B0E-DBE9CD1401D5}"/>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sp>
        <p:nvSpPr>
          <p:cNvPr id="4" name="Date Placeholder 3">
            <a:extLst>
              <a:ext uri="{FF2B5EF4-FFF2-40B4-BE49-F238E27FC236}">
                <a16:creationId xmlns:a16="http://schemas.microsoft.com/office/drawing/2014/main" id="{933145A9-0640-E39A-23BF-A65A8F4BBD83}"/>
              </a:ext>
            </a:extLst>
          </p:cNvPr>
          <p:cNvSpPr>
            <a:spLocks noGrp="1"/>
          </p:cNvSpPr>
          <p:nvPr>
            <p:ph type="dt" sz="half" idx="10"/>
          </p:nvPr>
        </p:nvSpPr>
        <p:spPr/>
        <p:txBody>
          <a:bodyPr/>
          <a:lstStyle/>
          <a:p>
            <a:fld id="{1D8BD707-D9CF-40AE-B4C6-C98DA3205C09}" type="datetimeFigureOut">
              <a:rPr lang="en-US" smtClean="0"/>
              <a:pPr/>
              <a:t>3/22/2023</a:t>
            </a:fld>
            <a:endParaRPr lang="en-US"/>
          </a:p>
        </p:txBody>
      </p:sp>
      <p:sp>
        <p:nvSpPr>
          <p:cNvPr id="5" name="Footer Placeholder 4">
            <a:extLst>
              <a:ext uri="{FF2B5EF4-FFF2-40B4-BE49-F238E27FC236}">
                <a16:creationId xmlns:a16="http://schemas.microsoft.com/office/drawing/2014/main" id="{A6F1AC95-6247-7905-A4C0-E02909D457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8390B6-68E7-8F3C-11B1-45F2F3C696F4}"/>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81342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17DD-F48E-8659-D5AC-5973895C0C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D574D1-7AEF-5A19-48F4-C805832460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554841-149F-6854-4436-A245BED86F7A}"/>
              </a:ext>
            </a:extLst>
          </p:cNvPr>
          <p:cNvSpPr>
            <a:spLocks noGrp="1"/>
          </p:cNvSpPr>
          <p:nvPr>
            <p:ph type="dt" sz="half" idx="10"/>
          </p:nvPr>
        </p:nvSpPr>
        <p:spPr/>
        <p:txBody>
          <a:bodyPr/>
          <a:lstStyle/>
          <a:p>
            <a:fld id="{1D8BD707-D9CF-40AE-B4C6-C98DA3205C09}" type="datetimeFigureOut">
              <a:rPr lang="en-US" smtClean="0"/>
              <a:pPr/>
              <a:t>3/22/2023</a:t>
            </a:fld>
            <a:endParaRPr lang="en-US"/>
          </a:p>
        </p:txBody>
      </p:sp>
      <p:sp>
        <p:nvSpPr>
          <p:cNvPr id="5" name="Footer Placeholder 4">
            <a:extLst>
              <a:ext uri="{FF2B5EF4-FFF2-40B4-BE49-F238E27FC236}">
                <a16:creationId xmlns:a16="http://schemas.microsoft.com/office/drawing/2014/main" id="{31804E92-969A-C033-494D-32A4F29CD6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07F34E-DC01-7EE9-69A3-4278BF7F0114}"/>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1054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A4599B-21B1-3BF5-EDD2-487AEC3DDA82}"/>
              </a:ext>
            </a:extLst>
          </p:cNvPr>
          <p:cNvSpPr>
            <a:spLocks noGrp="1"/>
          </p:cNvSpPr>
          <p:nvPr>
            <p:ph type="title" orient="vert"/>
          </p:nvPr>
        </p:nvSpPr>
        <p:spPr>
          <a:xfrm>
            <a:off x="13087350" y="547688"/>
            <a:ext cx="3943350" cy="871775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E1CED4-66AA-615E-B986-A7B4BA612484}"/>
              </a:ext>
            </a:extLst>
          </p:cNvPr>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EB6E06-8430-6431-B749-0A75B0E95BB7}"/>
              </a:ext>
            </a:extLst>
          </p:cNvPr>
          <p:cNvSpPr>
            <a:spLocks noGrp="1"/>
          </p:cNvSpPr>
          <p:nvPr>
            <p:ph type="dt" sz="half" idx="10"/>
          </p:nvPr>
        </p:nvSpPr>
        <p:spPr/>
        <p:txBody>
          <a:bodyPr/>
          <a:lstStyle/>
          <a:p>
            <a:fld id="{1D8BD707-D9CF-40AE-B4C6-C98DA3205C09}" type="datetimeFigureOut">
              <a:rPr lang="en-US" smtClean="0"/>
              <a:pPr/>
              <a:t>3/22/2023</a:t>
            </a:fld>
            <a:endParaRPr lang="en-US"/>
          </a:p>
        </p:txBody>
      </p:sp>
      <p:sp>
        <p:nvSpPr>
          <p:cNvPr id="5" name="Footer Placeholder 4">
            <a:extLst>
              <a:ext uri="{FF2B5EF4-FFF2-40B4-BE49-F238E27FC236}">
                <a16:creationId xmlns:a16="http://schemas.microsoft.com/office/drawing/2014/main" id="{551570FC-0AC0-B385-12A5-6652F7122B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09A7B6-0A7D-B891-3835-54216E9919F9}"/>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048054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ubtitle">
  <p:cSld name="Subtitle">
    <p:bg>
      <p:bgPr>
        <a:gradFill>
          <a:gsLst>
            <a:gs pos="0">
              <a:schemeClr val="accent2"/>
            </a:gs>
            <a:gs pos="37000">
              <a:schemeClr val="accent1"/>
            </a:gs>
            <a:gs pos="100000">
              <a:schemeClr val="dk1"/>
            </a:gs>
          </a:gsLst>
          <a:lin ang="3600008" scaled="0"/>
        </a:gra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ctrTitle"/>
          </p:nvPr>
        </p:nvSpPr>
        <p:spPr>
          <a:xfrm>
            <a:off x="1710600" y="5452700"/>
            <a:ext cx="11938200" cy="2319600"/>
          </a:xfrm>
          <a:prstGeom prst="rect">
            <a:avLst/>
          </a:prstGeom>
          <a:effectLst>
            <a:outerShdw blurRad="14288" dist="9525" dir="5400000" algn="bl" rotWithShape="0">
              <a:schemeClr val="dk1">
                <a:alpha val="35000"/>
              </a:schemeClr>
            </a:outerShdw>
          </a:effectLst>
        </p:spPr>
        <p:txBody>
          <a:bodyPr spcFirstLastPara="1" wrap="square" lIns="0" tIns="0" rIns="0" bIns="0" anchor="b" anchorCtr="0">
            <a:noAutofit/>
          </a:bodyPr>
          <a:lstStyle>
            <a:lvl1pPr lvl="0" rtl="0">
              <a:spcBef>
                <a:spcPts val="0"/>
              </a:spcBef>
              <a:spcAft>
                <a:spcPts val="0"/>
              </a:spcAft>
              <a:buClr>
                <a:schemeClr val="accent3"/>
              </a:buClr>
              <a:buSzPts val="4800"/>
              <a:buNone/>
              <a:defRPr sz="9600">
                <a:solidFill>
                  <a:schemeClr val="accent3"/>
                </a:solidFill>
              </a:defRPr>
            </a:lvl1pPr>
            <a:lvl2pPr lvl="1" rtl="0">
              <a:spcBef>
                <a:spcPts val="0"/>
              </a:spcBef>
              <a:spcAft>
                <a:spcPts val="0"/>
              </a:spcAft>
              <a:buClr>
                <a:schemeClr val="accent3"/>
              </a:buClr>
              <a:buSzPts val="4800"/>
              <a:buNone/>
              <a:defRPr sz="9600">
                <a:solidFill>
                  <a:schemeClr val="accent3"/>
                </a:solidFill>
              </a:defRPr>
            </a:lvl2pPr>
            <a:lvl3pPr lvl="2" rtl="0">
              <a:spcBef>
                <a:spcPts val="0"/>
              </a:spcBef>
              <a:spcAft>
                <a:spcPts val="0"/>
              </a:spcAft>
              <a:buClr>
                <a:schemeClr val="accent3"/>
              </a:buClr>
              <a:buSzPts val="4800"/>
              <a:buNone/>
              <a:defRPr sz="9600">
                <a:solidFill>
                  <a:schemeClr val="accent3"/>
                </a:solidFill>
              </a:defRPr>
            </a:lvl3pPr>
            <a:lvl4pPr lvl="3" rtl="0">
              <a:spcBef>
                <a:spcPts val="0"/>
              </a:spcBef>
              <a:spcAft>
                <a:spcPts val="0"/>
              </a:spcAft>
              <a:buClr>
                <a:schemeClr val="accent3"/>
              </a:buClr>
              <a:buSzPts val="4800"/>
              <a:buNone/>
              <a:defRPr sz="9600">
                <a:solidFill>
                  <a:schemeClr val="accent3"/>
                </a:solidFill>
              </a:defRPr>
            </a:lvl4pPr>
            <a:lvl5pPr lvl="4" rtl="0">
              <a:spcBef>
                <a:spcPts val="0"/>
              </a:spcBef>
              <a:spcAft>
                <a:spcPts val="0"/>
              </a:spcAft>
              <a:buClr>
                <a:schemeClr val="accent3"/>
              </a:buClr>
              <a:buSzPts val="4800"/>
              <a:buNone/>
              <a:defRPr sz="9600">
                <a:solidFill>
                  <a:schemeClr val="accent3"/>
                </a:solidFill>
              </a:defRPr>
            </a:lvl5pPr>
            <a:lvl6pPr lvl="5" rtl="0">
              <a:spcBef>
                <a:spcPts val="0"/>
              </a:spcBef>
              <a:spcAft>
                <a:spcPts val="0"/>
              </a:spcAft>
              <a:buClr>
                <a:schemeClr val="accent3"/>
              </a:buClr>
              <a:buSzPts val="4800"/>
              <a:buNone/>
              <a:defRPr sz="9600">
                <a:solidFill>
                  <a:schemeClr val="accent3"/>
                </a:solidFill>
              </a:defRPr>
            </a:lvl6pPr>
            <a:lvl7pPr lvl="6" rtl="0">
              <a:spcBef>
                <a:spcPts val="0"/>
              </a:spcBef>
              <a:spcAft>
                <a:spcPts val="0"/>
              </a:spcAft>
              <a:buClr>
                <a:schemeClr val="accent3"/>
              </a:buClr>
              <a:buSzPts val="4800"/>
              <a:buNone/>
              <a:defRPr sz="9600">
                <a:solidFill>
                  <a:schemeClr val="accent3"/>
                </a:solidFill>
              </a:defRPr>
            </a:lvl7pPr>
            <a:lvl8pPr lvl="7" rtl="0">
              <a:spcBef>
                <a:spcPts val="0"/>
              </a:spcBef>
              <a:spcAft>
                <a:spcPts val="0"/>
              </a:spcAft>
              <a:buClr>
                <a:schemeClr val="accent3"/>
              </a:buClr>
              <a:buSzPts val="4800"/>
              <a:buNone/>
              <a:defRPr sz="9600">
                <a:solidFill>
                  <a:schemeClr val="accent3"/>
                </a:solidFill>
              </a:defRPr>
            </a:lvl8pPr>
            <a:lvl9pPr lvl="8" rtl="0">
              <a:spcBef>
                <a:spcPts val="0"/>
              </a:spcBef>
              <a:spcAft>
                <a:spcPts val="0"/>
              </a:spcAft>
              <a:buClr>
                <a:schemeClr val="accent3"/>
              </a:buClr>
              <a:buSzPts val="4800"/>
              <a:buNone/>
              <a:defRPr sz="9600">
                <a:solidFill>
                  <a:schemeClr val="accent3"/>
                </a:solidFill>
              </a:defRPr>
            </a:lvl9pPr>
          </a:lstStyle>
          <a:p>
            <a:endParaRPr/>
          </a:p>
        </p:txBody>
      </p:sp>
      <p:sp>
        <p:nvSpPr>
          <p:cNvPr id="16" name="Google Shape;16;p3"/>
          <p:cNvSpPr txBox="1">
            <a:spLocks noGrp="1"/>
          </p:cNvSpPr>
          <p:nvPr>
            <p:ph type="subTitle" idx="1"/>
          </p:nvPr>
        </p:nvSpPr>
        <p:spPr>
          <a:xfrm>
            <a:off x="1710600" y="7966102"/>
            <a:ext cx="11938200" cy="8562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2200"/>
              <a:buNone/>
              <a:defRPr sz="4400">
                <a:solidFill>
                  <a:schemeClr val="lt2"/>
                </a:solidFill>
              </a:defRPr>
            </a:lvl1pPr>
            <a:lvl2pPr lvl="1" rtl="0">
              <a:spcBef>
                <a:spcPts val="2000"/>
              </a:spcBef>
              <a:spcAft>
                <a:spcPts val="0"/>
              </a:spcAft>
              <a:buClr>
                <a:schemeClr val="lt2"/>
              </a:buClr>
              <a:buSzPts val="2800"/>
              <a:buNone/>
              <a:defRPr sz="5600">
                <a:solidFill>
                  <a:schemeClr val="lt2"/>
                </a:solidFill>
              </a:defRPr>
            </a:lvl2pPr>
            <a:lvl3pPr lvl="2" rtl="0">
              <a:spcBef>
                <a:spcPts val="2000"/>
              </a:spcBef>
              <a:spcAft>
                <a:spcPts val="0"/>
              </a:spcAft>
              <a:buClr>
                <a:schemeClr val="lt2"/>
              </a:buClr>
              <a:buSzPts val="2800"/>
              <a:buNone/>
              <a:defRPr sz="5600">
                <a:solidFill>
                  <a:schemeClr val="lt2"/>
                </a:solidFill>
              </a:defRPr>
            </a:lvl3pPr>
            <a:lvl4pPr lvl="3" rtl="0">
              <a:spcBef>
                <a:spcPts val="2000"/>
              </a:spcBef>
              <a:spcAft>
                <a:spcPts val="0"/>
              </a:spcAft>
              <a:buClr>
                <a:schemeClr val="lt2"/>
              </a:buClr>
              <a:buSzPts val="2800"/>
              <a:buNone/>
              <a:defRPr sz="5600">
                <a:solidFill>
                  <a:schemeClr val="lt2"/>
                </a:solidFill>
              </a:defRPr>
            </a:lvl4pPr>
            <a:lvl5pPr lvl="4" rtl="0">
              <a:spcBef>
                <a:spcPts val="2000"/>
              </a:spcBef>
              <a:spcAft>
                <a:spcPts val="0"/>
              </a:spcAft>
              <a:buClr>
                <a:schemeClr val="lt2"/>
              </a:buClr>
              <a:buSzPts val="2800"/>
              <a:buNone/>
              <a:defRPr sz="5600">
                <a:solidFill>
                  <a:schemeClr val="lt2"/>
                </a:solidFill>
              </a:defRPr>
            </a:lvl5pPr>
            <a:lvl6pPr lvl="5" rtl="0">
              <a:spcBef>
                <a:spcPts val="2000"/>
              </a:spcBef>
              <a:spcAft>
                <a:spcPts val="0"/>
              </a:spcAft>
              <a:buClr>
                <a:schemeClr val="lt2"/>
              </a:buClr>
              <a:buSzPts val="2800"/>
              <a:buNone/>
              <a:defRPr sz="5600">
                <a:solidFill>
                  <a:schemeClr val="lt2"/>
                </a:solidFill>
              </a:defRPr>
            </a:lvl6pPr>
            <a:lvl7pPr lvl="6" rtl="0">
              <a:spcBef>
                <a:spcPts val="2000"/>
              </a:spcBef>
              <a:spcAft>
                <a:spcPts val="0"/>
              </a:spcAft>
              <a:buClr>
                <a:schemeClr val="lt2"/>
              </a:buClr>
              <a:buSzPts val="2800"/>
              <a:buNone/>
              <a:defRPr sz="5600">
                <a:solidFill>
                  <a:schemeClr val="lt2"/>
                </a:solidFill>
              </a:defRPr>
            </a:lvl7pPr>
            <a:lvl8pPr lvl="7" rtl="0">
              <a:spcBef>
                <a:spcPts val="2000"/>
              </a:spcBef>
              <a:spcAft>
                <a:spcPts val="0"/>
              </a:spcAft>
              <a:buClr>
                <a:schemeClr val="lt2"/>
              </a:buClr>
              <a:buSzPts val="2800"/>
              <a:buNone/>
              <a:defRPr sz="5600">
                <a:solidFill>
                  <a:schemeClr val="lt2"/>
                </a:solidFill>
              </a:defRPr>
            </a:lvl8pPr>
            <a:lvl9pPr lvl="8" rtl="0">
              <a:spcBef>
                <a:spcPts val="2000"/>
              </a:spcBef>
              <a:spcAft>
                <a:spcPts val="2000"/>
              </a:spcAft>
              <a:buClr>
                <a:schemeClr val="lt2"/>
              </a:buClr>
              <a:buSzPts val="2800"/>
              <a:buNone/>
              <a:defRPr sz="5600">
                <a:solidFill>
                  <a:schemeClr val="lt2"/>
                </a:solidFill>
              </a:defRPr>
            </a:lvl9pPr>
          </a:lstStyle>
          <a:p>
            <a:endParaRPr/>
          </a:p>
        </p:txBody>
      </p:sp>
    </p:spTree>
    <p:extLst>
      <p:ext uri="{BB962C8B-B14F-4D97-AF65-F5344CB8AC3E}">
        <p14:creationId xmlns:p14="http://schemas.microsoft.com/office/powerpoint/2010/main" val="2680275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C11FF-9A13-A933-56EC-342F62FA79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BDA742-901B-3EEB-BAB9-A5689BA448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D3D81B-4793-C912-E28A-46599DE16E13}"/>
              </a:ext>
            </a:extLst>
          </p:cNvPr>
          <p:cNvSpPr>
            <a:spLocks noGrp="1"/>
          </p:cNvSpPr>
          <p:nvPr>
            <p:ph type="dt" sz="half" idx="10"/>
          </p:nvPr>
        </p:nvSpPr>
        <p:spPr/>
        <p:txBody>
          <a:bodyPr/>
          <a:lstStyle/>
          <a:p>
            <a:fld id="{1D8BD707-D9CF-40AE-B4C6-C98DA3205C09}" type="datetimeFigureOut">
              <a:rPr lang="en-US" smtClean="0"/>
              <a:pPr/>
              <a:t>3/22/2023</a:t>
            </a:fld>
            <a:endParaRPr lang="en-US"/>
          </a:p>
        </p:txBody>
      </p:sp>
      <p:sp>
        <p:nvSpPr>
          <p:cNvPr id="5" name="Footer Placeholder 4">
            <a:extLst>
              <a:ext uri="{FF2B5EF4-FFF2-40B4-BE49-F238E27FC236}">
                <a16:creationId xmlns:a16="http://schemas.microsoft.com/office/drawing/2014/main" id="{95C499CB-36A4-D02A-9E4D-7562AE5319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EA6344-0BB3-F960-C674-CC4867ED077C}"/>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78911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65DA2-7F8A-2268-896C-622B5D5BD77F}"/>
              </a:ext>
            </a:extLst>
          </p:cNvPr>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p>
        </p:txBody>
      </p:sp>
      <p:sp>
        <p:nvSpPr>
          <p:cNvPr id="3" name="Text Placeholder 2">
            <a:extLst>
              <a:ext uri="{FF2B5EF4-FFF2-40B4-BE49-F238E27FC236}">
                <a16:creationId xmlns:a16="http://schemas.microsoft.com/office/drawing/2014/main" id="{BCA619DB-0918-B322-A015-898463DEE7BD}"/>
              </a:ext>
            </a:extLst>
          </p:cNvPr>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98883F-99AC-3576-C864-5A1405F8993C}"/>
              </a:ext>
            </a:extLst>
          </p:cNvPr>
          <p:cNvSpPr>
            <a:spLocks noGrp="1"/>
          </p:cNvSpPr>
          <p:nvPr>
            <p:ph type="dt" sz="half" idx="10"/>
          </p:nvPr>
        </p:nvSpPr>
        <p:spPr/>
        <p:txBody>
          <a:bodyPr/>
          <a:lstStyle/>
          <a:p>
            <a:fld id="{1D8BD707-D9CF-40AE-B4C6-C98DA3205C09}" type="datetimeFigureOut">
              <a:rPr lang="en-US" smtClean="0"/>
              <a:pPr/>
              <a:t>3/22/2023</a:t>
            </a:fld>
            <a:endParaRPr lang="en-US"/>
          </a:p>
        </p:txBody>
      </p:sp>
      <p:sp>
        <p:nvSpPr>
          <p:cNvPr id="5" name="Footer Placeholder 4">
            <a:extLst>
              <a:ext uri="{FF2B5EF4-FFF2-40B4-BE49-F238E27FC236}">
                <a16:creationId xmlns:a16="http://schemas.microsoft.com/office/drawing/2014/main" id="{148FCA6F-9706-6523-3A35-FD59DB4DF2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DDADCA-6AE8-8812-2A60-EDF3D2F56394}"/>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75018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20CCF-D7CA-AF59-F3F2-47A35BBE9E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F4C1C0-E98E-D0BB-A85B-34780EB55D17}"/>
              </a:ext>
            </a:extLst>
          </p:cNvPr>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BDB01F-430F-7294-872D-80B36536E154}"/>
              </a:ext>
            </a:extLst>
          </p:cNvPr>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C1E94F-E35C-F24C-07DF-2F5DE5C6F363}"/>
              </a:ext>
            </a:extLst>
          </p:cNvPr>
          <p:cNvSpPr>
            <a:spLocks noGrp="1"/>
          </p:cNvSpPr>
          <p:nvPr>
            <p:ph type="dt" sz="half" idx="10"/>
          </p:nvPr>
        </p:nvSpPr>
        <p:spPr/>
        <p:txBody>
          <a:bodyPr/>
          <a:lstStyle/>
          <a:p>
            <a:fld id="{1D8BD707-D9CF-40AE-B4C6-C98DA3205C09}" type="datetimeFigureOut">
              <a:rPr lang="en-US" smtClean="0"/>
              <a:pPr/>
              <a:t>3/22/2023</a:t>
            </a:fld>
            <a:endParaRPr lang="en-US"/>
          </a:p>
        </p:txBody>
      </p:sp>
      <p:sp>
        <p:nvSpPr>
          <p:cNvPr id="6" name="Footer Placeholder 5">
            <a:extLst>
              <a:ext uri="{FF2B5EF4-FFF2-40B4-BE49-F238E27FC236}">
                <a16:creationId xmlns:a16="http://schemas.microsoft.com/office/drawing/2014/main" id="{D1DBEF36-36D0-6C27-46BF-7F9632BEF2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C9EDAA-6C33-D187-8B5F-C891FBE35F53}"/>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40465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05577-33EE-9879-793E-1924D1E30DD7}"/>
              </a:ext>
            </a:extLst>
          </p:cNvPr>
          <p:cNvSpPr>
            <a:spLocks noGrp="1"/>
          </p:cNvSpPr>
          <p:nvPr>
            <p:ph type="title"/>
          </p:nvPr>
        </p:nvSpPr>
        <p:spPr>
          <a:xfrm>
            <a:off x="1259682" y="547688"/>
            <a:ext cx="15773400" cy="1988345"/>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5C9B65-676C-E8AE-DB9C-36C8D18F7126}"/>
              </a:ext>
            </a:extLst>
          </p:cNvPr>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a:extLst>
              <a:ext uri="{FF2B5EF4-FFF2-40B4-BE49-F238E27FC236}">
                <a16:creationId xmlns:a16="http://schemas.microsoft.com/office/drawing/2014/main" id="{FB405520-4719-C916-B425-F7424123A527}"/>
              </a:ext>
            </a:extLst>
          </p:cNvPr>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48351A9-135B-19D8-19CD-B388BB854E4F}"/>
              </a:ext>
            </a:extLst>
          </p:cNvPr>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a:extLst>
              <a:ext uri="{FF2B5EF4-FFF2-40B4-BE49-F238E27FC236}">
                <a16:creationId xmlns:a16="http://schemas.microsoft.com/office/drawing/2014/main" id="{3AB5C2F8-5823-CEF6-17F6-76284842BF14}"/>
              </a:ext>
            </a:extLst>
          </p:cNvPr>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7D3DFB-E1DF-3A51-B26A-53FB09B2A7DF}"/>
              </a:ext>
            </a:extLst>
          </p:cNvPr>
          <p:cNvSpPr>
            <a:spLocks noGrp="1"/>
          </p:cNvSpPr>
          <p:nvPr>
            <p:ph type="dt" sz="half" idx="10"/>
          </p:nvPr>
        </p:nvSpPr>
        <p:spPr/>
        <p:txBody>
          <a:bodyPr/>
          <a:lstStyle/>
          <a:p>
            <a:fld id="{1D8BD707-D9CF-40AE-B4C6-C98DA3205C09}" type="datetimeFigureOut">
              <a:rPr lang="en-US" smtClean="0"/>
              <a:pPr/>
              <a:t>3/22/2023</a:t>
            </a:fld>
            <a:endParaRPr lang="en-US"/>
          </a:p>
        </p:txBody>
      </p:sp>
      <p:sp>
        <p:nvSpPr>
          <p:cNvPr id="8" name="Footer Placeholder 7">
            <a:extLst>
              <a:ext uri="{FF2B5EF4-FFF2-40B4-BE49-F238E27FC236}">
                <a16:creationId xmlns:a16="http://schemas.microsoft.com/office/drawing/2014/main" id="{D1D3FB0D-60A5-1442-5F49-5B17A3772A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1F474CE-7069-2EF8-AE1A-4418CB8C0EC8}"/>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93893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BFB11-3540-3019-1AB0-4F13D5A081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F7B35C-B3E2-A2B9-02B5-5F604995C0AB}"/>
              </a:ext>
            </a:extLst>
          </p:cNvPr>
          <p:cNvSpPr>
            <a:spLocks noGrp="1"/>
          </p:cNvSpPr>
          <p:nvPr>
            <p:ph type="dt" sz="half" idx="10"/>
          </p:nvPr>
        </p:nvSpPr>
        <p:spPr/>
        <p:txBody>
          <a:bodyPr/>
          <a:lstStyle/>
          <a:p>
            <a:fld id="{1D8BD707-D9CF-40AE-B4C6-C98DA3205C09}" type="datetimeFigureOut">
              <a:rPr lang="en-US" smtClean="0"/>
              <a:pPr/>
              <a:t>3/22/2023</a:t>
            </a:fld>
            <a:endParaRPr lang="en-US"/>
          </a:p>
        </p:txBody>
      </p:sp>
      <p:sp>
        <p:nvSpPr>
          <p:cNvPr id="4" name="Footer Placeholder 3">
            <a:extLst>
              <a:ext uri="{FF2B5EF4-FFF2-40B4-BE49-F238E27FC236}">
                <a16:creationId xmlns:a16="http://schemas.microsoft.com/office/drawing/2014/main" id="{4A22317F-4149-EAD1-8A10-E6EFE04694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29E34A-54D4-C93B-CCA4-BE47FE5B3B8E}"/>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55490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82A5F4-0545-A961-5728-F4CB94B19087}"/>
              </a:ext>
            </a:extLst>
          </p:cNvPr>
          <p:cNvSpPr>
            <a:spLocks noGrp="1"/>
          </p:cNvSpPr>
          <p:nvPr>
            <p:ph type="dt" sz="half" idx="10"/>
          </p:nvPr>
        </p:nvSpPr>
        <p:spPr/>
        <p:txBody>
          <a:bodyPr/>
          <a:lstStyle/>
          <a:p>
            <a:fld id="{1D8BD707-D9CF-40AE-B4C6-C98DA3205C09}" type="datetimeFigureOut">
              <a:rPr lang="en-US" smtClean="0"/>
              <a:pPr/>
              <a:t>3/22/2023</a:t>
            </a:fld>
            <a:endParaRPr lang="en-US"/>
          </a:p>
        </p:txBody>
      </p:sp>
      <p:sp>
        <p:nvSpPr>
          <p:cNvPr id="3" name="Footer Placeholder 2">
            <a:extLst>
              <a:ext uri="{FF2B5EF4-FFF2-40B4-BE49-F238E27FC236}">
                <a16:creationId xmlns:a16="http://schemas.microsoft.com/office/drawing/2014/main" id="{3A3525DE-3259-4F9A-22DE-1DB3F0AD0D2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DD90A5-6919-F736-8320-80CF53200B37}"/>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25724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619FB-BD48-9FA9-8160-A6E98B50F57C}"/>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Content Placeholder 2">
            <a:extLst>
              <a:ext uri="{FF2B5EF4-FFF2-40B4-BE49-F238E27FC236}">
                <a16:creationId xmlns:a16="http://schemas.microsoft.com/office/drawing/2014/main" id="{4A3CDDFA-9046-9F75-083D-B137375D9823}"/>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0D12BDE-3A68-21D6-2CA1-43298C9C0F57}"/>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65E62F7E-4CD8-F2C7-903C-EE1C20531FE6}"/>
              </a:ext>
            </a:extLst>
          </p:cNvPr>
          <p:cNvSpPr>
            <a:spLocks noGrp="1"/>
          </p:cNvSpPr>
          <p:nvPr>
            <p:ph type="dt" sz="half" idx="10"/>
          </p:nvPr>
        </p:nvSpPr>
        <p:spPr/>
        <p:txBody>
          <a:bodyPr/>
          <a:lstStyle/>
          <a:p>
            <a:fld id="{1D8BD707-D9CF-40AE-B4C6-C98DA3205C09}" type="datetimeFigureOut">
              <a:rPr lang="en-US" smtClean="0"/>
              <a:pPr/>
              <a:t>3/22/2023</a:t>
            </a:fld>
            <a:endParaRPr lang="en-US"/>
          </a:p>
        </p:txBody>
      </p:sp>
      <p:sp>
        <p:nvSpPr>
          <p:cNvPr id="6" name="Footer Placeholder 5">
            <a:extLst>
              <a:ext uri="{FF2B5EF4-FFF2-40B4-BE49-F238E27FC236}">
                <a16:creationId xmlns:a16="http://schemas.microsoft.com/office/drawing/2014/main" id="{F47640DF-6EC4-EC57-7C96-C55D0078EE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33485A-6EAE-4017-0025-63BF7DE7DEB0}"/>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00853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F573F-364D-9D96-9AE7-C40D61E8B6C8}"/>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Picture Placeholder 2">
            <a:extLst>
              <a:ext uri="{FF2B5EF4-FFF2-40B4-BE49-F238E27FC236}">
                <a16:creationId xmlns:a16="http://schemas.microsoft.com/office/drawing/2014/main" id="{861CF432-CE12-BB6F-672E-8D5606E83C88}"/>
              </a:ext>
            </a:extLst>
          </p:cNvPr>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US"/>
          </a:p>
        </p:txBody>
      </p:sp>
      <p:sp>
        <p:nvSpPr>
          <p:cNvPr id="4" name="Text Placeholder 3">
            <a:extLst>
              <a:ext uri="{FF2B5EF4-FFF2-40B4-BE49-F238E27FC236}">
                <a16:creationId xmlns:a16="http://schemas.microsoft.com/office/drawing/2014/main" id="{337B4E7E-9EC3-986A-221C-7A573990F26C}"/>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DDA35188-8C74-3272-9096-157310934F8C}"/>
              </a:ext>
            </a:extLst>
          </p:cNvPr>
          <p:cNvSpPr>
            <a:spLocks noGrp="1"/>
          </p:cNvSpPr>
          <p:nvPr>
            <p:ph type="dt" sz="half" idx="10"/>
          </p:nvPr>
        </p:nvSpPr>
        <p:spPr/>
        <p:txBody>
          <a:bodyPr/>
          <a:lstStyle/>
          <a:p>
            <a:fld id="{1D8BD707-D9CF-40AE-B4C6-C98DA3205C09}" type="datetimeFigureOut">
              <a:rPr lang="en-US" smtClean="0"/>
              <a:pPr/>
              <a:t>3/22/2023</a:t>
            </a:fld>
            <a:endParaRPr lang="en-US"/>
          </a:p>
        </p:txBody>
      </p:sp>
      <p:sp>
        <p:nvSpPr>
          <p:cNvPr id="6" name="Footer Placeholder 5">
            <a:extLst>
              <a:ext uri="{FF2B5EF4-FFF2-40B4-BE49-F238E27FC236}">
                <a16:creationId xmlns:a16="http://schemas.microsoft.com/office/drawing/2014/main" id="{D8654EB7-CBD0-424F-C6E9-1E187C5D84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4D54D6-C728-8CA4-AD59-1538BE7858E3}"/>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01416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2D36F6-2F27-070C-1C59-0754F196D871}"/>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1C065A-FD41-715D-06A8-E4D3F5D4E33F}"/>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48793C-2C8F-A730-CCAE-B9C9F9B25A86}"/>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1D8BD707-D9CF-40AE-B4C6-C98DA3205C09}" type="datetimeFigureOut">
              <a:rPr lang="en-US" smtClean="0"/>
              <a:pPr/>
              <a:t>3/22/2023</a:t>
            </a:fld>
            <a:endParaRPr lang="en-US"/>
          </a:p>
        </p:txBody>
      </p:sp>
      <p:sp>
        <p:nvSpPr>
          <p:cNvPr id="5" name="Footer Placeholder 4">
            <a:extLst>
              <a:ext uri="{FF2B5EF4-FFF2-40B4-BE49-F238E27FC236}">
                <a16:creationId xmlns:a16="http://schemas.microsoft.com/office/drawing/2014/main" id="{46AE6A3E-3E92-C88E-5C63-2A1A1E1B2ED3}"/>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CFF73B4-3759-5F2B-7A0D-35A90915BA40}"/>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91047905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jfif"/></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jfif"/></Relationships>
</file>

<file path=ppt/slides/_rels/slide30.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chart" Target="../charts/chart13.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1.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chart" Target="../charts/chart16.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18" Type="http://schemas.openxmlformats.org/officeDocument/2006/relationships/image" Target="../media/image3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17" Type="http://schemas.openxmlformats.org/officeDocument/2006/relationships/image" Target="../media/image33.png"/><Relationship Id="rId2" Type="http://schemas.openxmlformats.org/officeDocument/2006/relationships/image" Target="../media/image18.png"/><Relationship Id="rId16" Type="http://schemas.openxmlformats.org/officeDocument/2006/relationships/image" Target="../media/image32.svg"/><Relationship Id="rId20" Type="http://schemas.openxmlformats.org/officeDocument/2006/relationships/image" Target="../media/image36.sv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svg"/><Relationship Id="rId19" Type="http://schemas.openxmlformats.org/officeDocument/2006/relationships/image" Target="../media/image35.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l="5754" r="5754"/>
          <a:stretch/>
        </p:blipFill>
        <p:spPr>
          <a:xfrm flipH="1">
            <a:off x="9144000" y="0"/>
            <a:ext cx="9144000" cy="10287000"/>
          </a:xfrm>
          <a:prstGeom prst="rect">
            <a:avLst/>
          </a:prstGeom>
        </p:spPr>
      </p:pic>
      <p:sp>
        <p:nvSpPr>
          <p:cNvPr id="5" name="TextBox 5"/>
          <p:cNvSpPr txBox="1"/>
          <p:nvPr/>
        </p:nvSpPr>
        <p:spPr>
          <a:xfrm>
            <a:off x="0" y="1105580"/>
            <a:ext cx="3086100" cy="3303092"/>
          </a:xfrm>
          <a:prstGeom prst="rect">
            <a:avLst/>
          </a:prstGeom>
        </p:spPr>
        <p:txBody>
          <a:bodyPr lIns="50800" tIns="50800" rIns="50800" bIns="50800" rtlCol="0" anchor="ctr"/>
          <a:lstStyle/>
          <a:p>
            <a:pPr algn="ctr">
              <a:lnSpc>
                <a:spcPts val="3220"/>
              </a:lnSpc>
            </a:pPr>
            <a:endParaRPr/>
          </a:p>
        </p:txBody>
      </p:sp>
      <p:grpSp>
        <p:nvGrpSpPr>
          <p:cNvPr id="6" name="Group 6"/>
          <p:cNvGrpSpPr/>
          <p:nvPr/>
        </p:nvGrpSpPr>
        <p:grpSpPr>
          <a:xfrm>
            <a:off x="0" y="0"/>
            <a:ext cx="9144000" cy="10287000"/>
            <a:chOff x="0" y="0"/>
            <a:chExt cx="2408296" cy="2709333"/>
          </a:xfrm>
        </p:grpSpPr>
        <p:sp>
          <p:nvSpPr>
            <p:cNvPr id="7" name="Freeform 7"/>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004E8E">
                <a:alpha val="95686"/>
              </a:srgbClr>
            </a:solidFill>
          </p:spPr>
        </p:sp>
        <p:sp>
          <p:nvSpPr>
            <p:cNvPr id="8" name="TextBox 8"/>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9" name="Group 9"/>
          <p:cNvGrpSpPr/>
          <p:nvPr/>
        </p:nvGrpSpPr>
        <p:grpSpPr>
          <a:xfrm>
            <a:off x="893023" y="5878329"/>
            <a:ext cx="4776978" cy="3266927"/>
            <a:chOff x="0" y="-368320"/>
            <a:chExt cx="1258134" cy="860425"/>
          </a:xfrm>
        </p:grpSpPr>
        <p:sp>
          <p:nvSpPr>
            <p:cNvPr id="10" name="Freeform 10"/>
            <p:cNvSpPr/>
            <p:nvPr/>
          </p:nvSpPr>
          <p:spPr>
            <a:xfrm>
              <a:off x="0" y="0"/>
              <a:ext cx="1258134" cy="135828"/>
            </a:xfrm>
            <a:custGeom>
              <a:avLst/>
              <a:gdLst/>
              <a:ahLst/>
              <a:cxnLst/>
              <a:rect l="l" t="t" r="r" b="b"/>
              <a:pathLst>
                <a:path w="1258134" h="135828">
                  <a:moveTo>
                    <a:pt x="0" y="0"/>
                  </a:moveTo>
                  <a:lnTo>
                    <a:pt x="1258134" y="0"/>
                  </a:lnTo>
                  <a:lnTo>
                    <a:pt x="1258134" y="135828"/>
                  </a:lnTo>
                  <a:lnTo>
                    <a:pt x="0" y="135828"/>
                  </a:lnTo>
                  <a:close/>
                </a:path>
              </a:pathLst>
            </a:custGeom>
            <a:solidFill>
              <a:srgbClr val="F4CE2C"/>
            </a:solidFill>
          </p:spPr>
        </p:sp>
        <p:sp>
          <p:nvSpPr>
            <p:cNvPr id="11" name="TextBox 11"/>
            <p:cNvSpPr txBox="1"/>
            <p:nvPr/>
          </p:nvSpPr>
          <p:spPr>
            <a:xfrm>
              <a:off x="138163" y="-368320"/>
              <a:ext cx="812800" cy="860425"/>
            </a:xfrm>
            <a:prstGeom prst="rect">
              <a:avLst/>
            </a:prstGeom>
          </p:spPr>
          <p:txBody>
            <a:bodyPr lIns="50800" tIns="50800" rIns="50800" bIns="50800" rtlCol="0" anchor="ctr"/>
            <a:lstStyle/>
            <a:p>
              <a:pPr algn="ctr">
                <a:lnSpc>
                  <a:spcPts val="3359"/>
                </a:lnSpc>
              </a:pPr>
              <a:r>
                <a:rPr lang="en-US" sz="2400" dirty="0">
                  <a:solidFill>
                    <a:srgbClr val="004E8E"/>
                  </a:solidFill>
                  <a:latin typeface="Open Sauce SemiBold Bold"/>
                </a:rPr>
                <a:t>Capstone Project</a:t>
              </a:r>
            </a:p>
          </p:txBody>
        </p:sp>
      </p:grpSp>
      <p:grpSp>
        <p:nvGrpSpPr>
          <p:cNvPr id="12" name="Group 12"/>
          <p:cNvGrpSpPr/>
          <p:nvPr/>
        </p:nvGrpSpPr>
        <p:grpSpPr>
          <a:xfrm>
            <a:off x="7357950" y="9258300"/>
            <a:ext cx="3572101" cy="515722"/>
            <a:chOff x="0" y="0"/>
            <a:chExt cx="940800" cy="135828"/>
          </a:xfrm>
        </p:grpSpPr>
        <p:sp>
          <p:nvSpPr>
            <p:cNvPr id="13" name="Freeform 13"/>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15" name="Group 15"/>
          <p:cNvGrpSpPr/>
          <p:nvPr/>
        </p:nvGrpSpPr>
        <p:grpSpPr>
          <a:xfrm>
            <a:off x="-4" y="1322571"/>
            <a:ext cx="1786055" cy="515722"/>
            <a:chOff x="0" y="0"/>
            <a:chExt cx="940800" cy="135828"/>
          </a:xfrm>
        </p:grpSpPr>
        <p:sp>
          <p:nvSpPr>
            <p:cNvPr id="16" name="Freeform 16"/>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18" name="TextBox 18"/>
          <p:cNvSpPr txBox="1"/>
          <p:nvPr/>
        </p:nvSpPr>
        <p:spPr>
          <a:xfrm>
            <a:off x="1020128" y="2396439"/>
            <a:ext cx="6235700" cy="3951274"/>
          </a:xfrm>
          <a:prstGeom prst="rect">
            <a:avLst/>
          </a:prstGeom>
        </p:spPr>
        <p:txBody>
          <a:bodyPr lIns="0" tIns="0" rIns="0" bIns="0" rtlCol="0" anchor="t">
            <a:spAutoFit/>
          </a:bodyPr>
          <a:lstStyle/>
          <a:p>
            <a:pPr>
              <a:lnSpc>
                <a:spcPts val="10500"/>
              </a:lnSpc>
              <a:spcBef>
                <a:spcPct val="0"/>
              </a:spcBef>
            </a:pPr>
            <a:r>
              <a:rPr lang="en-US" sz="7500" dirty="0">
                <a:solidFill>
                  <a:srgbClr val="FFFFFF"/>
                </a:solidFill>
                <a:latin typeface="Open Sans Bold"/>
              </a:rPr>
              <a:t>Android Authenticity</a:t>
            </a:r>
          </a:p>
          <a:p>
            <a:pPr>
              <a:lnSpc>
                <a:spcPts val="10500"/>
              </a:lnSpc>
              <a:spcBef>
                <a:spcPct val="0"/>
              </a:spcBef>
            </a:pPr>
            <a:r>
              <a:rPr lang="en-US" sz="7500" dirty="0">
                <a:solidFill>
                  <a:srgbClr val="FFFFFF"/>
                </a:solidFill>
                <a:latin typeface="Open Sans Bold"/>
              </a:rPr>
              <a:t>Prediction</a:t>
            </a:r>
          </a:p>
        </p:txBody>
      </p:sp>
      <p:sp>
        <p:nvSpPr>
          <p:cNvPr id="3" name="TextBox 2">
            <a:extLst>
              <a:ext uri="{FF2B5EF4-FFF2-40B4-BE49-F238E27FC236}">
                <a16:creationId xmlns:a16="http://schemas.microsoft.com/office/drawing/2014/main" id="{8974A893-8C29-3DE7-2A45-F050A3C7355A}"/>
              </a:ext>
            </a:extLst>
          </p:cNvPr>
          <p:cNvSpPr txBox="1"/>
          <p:nvPr/>
        </p:nvSpPr>
        <p:spPr>
          <a:xfrm>
            <a:off x="7453122" y="9331495"/>
            <a:ext cx="2948756" cy="369332"/>
          </a:xfrm>
          <a:prstGeom prst="rect">
            <a:avLst/>
          </a:prstGeom>
          <a:noFill/>
        </p:spPr>
        <p:txBody>
          <a:bodyPr wrap="none" rtlCol="0">
            <a:spAutoFit/>
          </a:bodyPr>
          <a:lstStyle/>
          <a:p>
            <a:r>
              <a:rPr lang="en-IN" dirty="0"/>
              <a:t>Supervised Machine Learning</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5"/>
          <p:cNvSpPr txBox="1">
            <a:spLocks noGrp="1"/>
          </p:cNvSpPr>
          <p:nvPr>
            <p:ph type="ctrTitle"/>
          </p:nvPr>
        </p:nvSpPr>
        <p:spPr>
          <a:xfrm>
            <a:off x="1710600" y="5452700"/>
            <a:ext cx="13377000" cy="2319600"/>
          </a:xfrm>
          <a:prstGeom prst="rect">
            <a:avLst/>
          </a:prstGeom>
        </p:spPr>
        <p:txBody>
          <a:bodyPr spcFirstLastPara="1" vert="horz" wrap="square" lIns="0" tIns="0" rIns="0" bIns="0" rtlCol="0" anchor="b" anchorCtr="0">
            <a:noAutofit/>
          </a:bodyPr>
          <a:lstStyle/>
          <a:p>
            <a:pPr algn="l"/>
            <a:r>
              <a:rPr lang="en-IN" dirty="0">
                <a:solidFill>
                  <a:srgbClr val="EEAF5C"/>
                </a:solidFill>
                <a:latin typeface="Arial Black" panose="020B0A04020102020204" pitchFamily="34" charset="0"/>
              </a:rPr>
              <a:t>Understanding Data</a:t>
            </a:r>
            <a:endParaRPr lang="en-US" dirty="0">
              <a:solidFill>
                <a:srgbClr val="EEAF5C"/>
              </a:solidFill>
              <a:latin typeface="Arial Black" panose="020B0A04020102020204" pitchFamily="34" charset="0"/>
            </a:endParaRPr>
          </a:p>
        </p:txBody>
      </p:sp>
      <p:sp>
        <p:nvSpPr>
          <p:cNvPr id="118" name="Google Shape;118;p15"/>
          <p:cNvSpPr txBox="1">
            <a:spLocks noGrp="1"/>
          </p:cNvSpPr>
          <p:nvPr>
            <p:ph type="subTitle" idx="1"/>
          </p:nvPr>
        </p:nvSpPr>
        <p:spPr>
          <a:prstGeom prst="rect">
            <a:avLst/>
          </a:prstGeom>
        </p:spPr>
        <p:txBody>
          <a:bodyPr spcFirstLastPara="1" vert="horz" wrap="square" lIns="0" tIns="0" rIns="0" bIns="0" rtlCol="0" anchor="t" anchorCtr="0">
            <a:noAutofit/>
          </a:bodyPr>
          <a:lstStyle/>
          <a:p>
            <a:pPr marL="0" indent="0">
              <a:spcAft>
                <a:spcPts val="2000"/>
              </a:spcAft>
            </a:pPr>
            <a:r>
              <a:rPr lang="en-IN" b="1" dirty="0"/>
              <a:t>What are features and label in our data</a:t>
            </a:r>
            <a:endParaRPr b="1" dirty="0"/>
          </a:p>
        </p:txBody>
      </p:sp>
      <p:sp>
        <p:nvSpPr>
          <p:cNvPr id="119" name="Google Shape;119;p15"/>
          <p:cNvSpPr txBox="1"/>
          <p:nvPr/>
        </p:nvSpPr>
        <p:spPr>
          <a:xfrm>
            <a:off x="1478656" y="1086750"/>
            <a:ext cx="1934400" cy="3261000"/>
          </a:xfrm>
          <a:prstGeom prst="rect">
            <a:avLst/>
          </a:prstGeom>
          <a:noFill/>
          <a:ln>
            <a:noFill/>
          </a:ln>
          <a:effectLst>
            <a:outerShdw blurRad="14288" dist="9525" dir="5400000" algn="bl" rotWithShape="0">
              <a:schemeClr val="dk1">
                <a:alpha val="35000"/>
              </a:schemeClr>
            </a:outerShdw>
          </a:effectLst>
        </p:spPr>
        <p:txBody>
          <a:bodyPr spcFirstLastPara="1" wrap="square" lIns="0" tIns="0" rIns="0" bIns="0" anchor="t" anchorCtr="0">
            <a:noAutofit/>
          </a:bodyPr>
          <a:lstStyle/>
          <a:p>
            <a:pPr>
              <a:lnSpc>
                <a:spcPct val="90000"/>
              </a:lnSpc>
            </a:pPr>
            <a:r>
              <a:rPr lang="en" sz="26000" b="1" dirty="0">
                <a:solidFill>
                  <a:schemeClr val="accent4"/>
                </a:solidFill>
                <a:latin typeface="Titillium Web"/>
                <a:ea typeface="Titillium Web"/>
                <a:cs typeface="Titillium Web"/>
                <a:sym typeface="Titillium Web"/>
              </a:rPr>
              <a:t>3</a:t>
            </a:r>
            <a:endParaRPr sz="26000" b="1" dirty="0">
              <a:solidFill>
                <a:schemeClr val="accent4"/>
              </a:solidFill>
              <a:latin typeface="Titillium Web"/>
              <a:ea typeface="Titillium Web"/>
              <a:cs typeface="Titillium Web"/>
              <a:sym typeface="Titillium Web"/>
            </a:endParaRPr>
          </a:p>
        </p:txBody>
      </p:sp>
    </p:spTree>
    <p:extLst>
      <p:ext uri="{BB962C8B-B14F-4D97-AF65-F5344CB8AC3E}">
        <p14:creationId xmlns:p14="http://schemas.microsoft.com/office/powerpoint/2010/main" val="26488882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29FFE8-6546-268B-AEE9-ABEC1CBB21C8}"/>
              </a:ext>
            </a:extLst>
          </p:cNvPr>
          <p:cNvSpPr txBox="1"/>
          <p:nvPr/>
        </p:nvSpPr>
        <p:spPr>
          <a:xfrm>
            <a:off x="381000" y="2728477"/>
            <a:ext cx="20040600" cy="13388280"/>
          </a:xfrm>
          <a:prstGeom prst="rect">
            <a:avLst/>
          </a:prstGeom>
          <a:noFill/>
        </p:spPr>
        <p:txBody>
          <a:bodyPr wrap="square" numCol="3" spcCol="0" rtlCol="0">
            <a:spAutoFit/>
          </a:bodyPr>
          <a:lstStyle/>
          <a:p>
            <a:pPr marL="285750" indent="-285750">
              <a:buClr>
                <a:schemeClr val="accent1"/>
              </a:buClr>
              <a:buFont typeface="Wingdings" panose="05000000000000000000" pitchFamily="2" charset="2"/>
              <a:buChar char="v"/>
            </a:pPr>
            <a:r>
              <a:rPr lang="en-US" b="0" dirty="0">
                <a:effectLst/>
                <a:latin typeface="Century" panose="02040604050505020304" pitchFamily="18" charset="0"/>
                <a:cs typeface="Times New Roman" panose="02020603050405020304" pitchFamily="18" charset="0"/>
              </a:rPr>
              <a:t>Access DRM content. (S)</a:t>
            </a:r>
          </a:p>
          <a:p>
            <a:pPr marL="285750" indent="-285750">
              <a:buClr>
                <a:schemeClr val="accent1"/>
              </a:buClr>
              <a:buFont typeface="Wingdings" panose="05000000000000000000" pitchFamily="2" charset="2"/>
              <a:buChar char="v"/>
            </a:pPr>
            <a:r>
              <a:rPr lang="en-US" b="0" dirty="0">
                <a:effectLst/>
                <a:latin typeface="Century" panose="02040604050505020304" pitchFamily="18" charset="0"/>
                <a:cs typeface="Times New Roman" panose="02020603050405020304" pitchFamily="18" charset="0"/>
              </a:rPr>
              <a:t>Access email provider data (S)</a:t>
            </a:r>
          </a:p>
          <a:p>
            <a:pPr marL="285750" indent="-285750">
              <a:buClr>
                <a:schemeClr val="accent1"/>
              </a:buClr>
              <a:buFont typeface="Wingdings" panose="05000000000000000000" pitchFamily="2" charset="2"/>
              <a:buChar char="v"/>
            </a:pPr>
            <a:r>
              <a:rPr lang="en-US" b="0" dirty="0">
                <a:effectLst/>
                <a:latin typeface="Century" panose="02040604050505020304" pitchFamily="18" charset="0"/>
                <a:cs typeface="Times New Roman" panose="02020603050405020304" pitchFamily="18" charset="0"/>
              </a:rPr>
              <a:t>Access all system downloads (S) </a:t>
            </a:r>
          </a:p>
          <a:p>
            <a:pPr marL="285750" indent="-285750">
              <a:buClr>
                <a:schemeClr val="accent1"/>
              </a:buClr>
              <a:buFont typeface="Wingdings" panose="05000000000000000000" pitchFamily="2" charset="2"/>
              <a:buChar char="v"/>
            </a:pPr>
            <a:r>
              <a:rPr lang="en-US" b="0" dirty="0">
                <a:effectLst/>
                <a:latin typeface="Century" panose="02040604050505020304" pitchFamily="18" charset="0"/>
                <a:cs typeface="Times New Roman" panose="02020603050405020304" pitchFamily="18" charset="0"/>
              </a:rPr>
              <a:t>Access download manager. (S)</a:t>
            </a:r>
          </a:p>
          <a:p>
            <a:pPr marL="285750" indent="-285750">
              <a:buClr>
                <a:schemeClr val="accent1"/>
              </a:buClr>
              <a:buFont typeface="Wingdings" panose="05000000000000000000" pitchFamily="2" charset="2"/>
              <a:buChar char="v"/>
            </a:pPr>
            <a:r>
              <a:rPr lang="en-US" b="0" dirty="0">
                <a:effectLst/>
                <a:latin typeface="Century" panose="02040604050505020304" pitchFamily="18" charset="0"/>
                <a:cs typeface="Times New Roman" panose="02020603050405020304" pitchFamily="18" charset="0"/>
              </a:rPr>
              <a:t>Advanced download manager functions. (S)</a:t>
            </a:r>
          </a:p>
          <a:p>
            <a:pPr marL="285750" indent="-285750">
              <a:buClr>
                <a:schemeClr val="accent1"/>
              </a:buClr>
              <a:buFont typeface="Wingdings" panose="05000000000000000000" pitchFamily="2" charset="2"/>
              <a:buChar char="v"/>
            </a:pPr>
            <a:r>
              <a:rPr lang="en-US" b="0" dirty="0">
                <a:effectLst/>
                <a:latin typeface="Century" panose="02040604050505020304" pitchFamily="18" charset="0"/>
                <a:cs typeface="Times New Roman" panose="02020603050405020304" pitchFamily="18" charset="0"/>
              </a:rPr>
              <a:t>Audio file access (S) </a:t>
            </a:r>
          </a:p>
          <a:p>
            <a:pPr marL="285750" indent="-285750">
              <a:buClr>
                <a:schemeClr val="accent1"/>
              </a:buClr>
              <a:buFont typeface="Wingdings" panose="05000000000000000000" pitchFamily="2" charset="2"/>
              <a:buChar char="v"/>
            </a:pPr>
            <a:r>
              <a:rPr lang="en-US" b="0" dirty="0">
                <a:effectLst/>
                <a:latin typeface="Century" panose="02040604050505020304" pitchFamily="18" charset="0"/>
                <a:cs typeface="Times New Roman" panose="02020603050405020304" pitchFamily="18" charset="0"/>
              </a:rPr>
              <a:t>Install DRM content. (S)</a:t>
            </a:r>
          </a:p>
          <a:p>
            <a:pPr marL="285750" indent="-285750">
              <a:buClr>
                <a:schemeClr val="accent1"/>
              </a:buClr>
              <a:buFont typeface="Wingdings" panose="05000000000000000000" pitchFamily="2" charset="2"/>
              <a:buChar char="v"/>
            </a:pPr>
            <a:r>
              <a:rPr lang="en-US" b="0" dirty="0">
                <a:effectLst/>
                <a:latin typeface="Century" panose="02040604050505020304" pitchFamily="18" charset="0"/>
                <a:cs typeface="Times New Roman" panose="02020603050405020304" pitchFamily="18" charset="0"/>
              </a:rPr>
              <a:t>Modify google service configuration (S) </a:t>
            </a:r>
          </a:p>
          <a:p>
            <a:pPr marL="285750" indent="-285750">
              <a:buClr>
                <a:schemeClr val="accent1"/>
              </a:buClr>
              <a:buFont typeface="Wingdings" panose="05000000000000000000" pitchFamily="2" charset="2"/>
              <a:buChar char="v"/>
            </a:pPr>
            <a:r>
              <a:rPr lang="en-US" b="0" dirty="0">
                <a:effectLst/>
                <a:latin typeface="Century" panose="02040604050505020304" pitchFamily="18" charset="0"/>
                <a:cs typeface="Times New Roman" panose="02020603050405020304" pitchFamily="18" charset="0"/>
              </a:rPr>
              <a:t>Modify google settings (S)</a:t>
            </a:r>
          </a:p>
          <a:p>
            <a:pPr marL="285750" indent="-285750">
              <a:buClr>
                <a:schemeClr val="accent1"/>
              </a:buClr>
              <a:buFont typeface="Wingdings" panose="05000000000000000000" pitchFamily="2" charset="2"/>
              <a:buChar char="v"/>
            </a:pPr>
            <a:r>
              <a:rPr lang="en-US" b="0" dirty="0">
                <a:effectLst/>
                <a:latin typeface="Century" panose="02040604050505020304" pitchFamily="18" charset="0"/>
                <a:cs typeface="Times New Roman" panose="02020603050405020304" pitchFamily="18" charset="0"/>
              </a:rPr>
              <a:t>Move application resources (S)</a:t>
            </a:r>
          </a:p>
          <a:p>
            <a:pPr marL="285750" indent="-285750">
              <a:buClr>
                <a:schemeClr val="accent1"/>
              </a:buClr>
              <a:buFont typeface="Wingdings" panose="05000000000000000000" pitchFamily="2" charset="2"/>
              <a:buChar char="v"/>
            </a:pPr>
            <a:r>
              <a:rPr lang="en-US" b="0" dirty="0">
                <a:effectLst/>
                <a:latin typeface="Century" panose="02040604050505020304" pitchFamily="18" charset="0"/>
                <a:cs typeface="Times New Roman" panose="02020603050405020304" pitchFamily="18" charset="0"/>
              </a:rPr>
              <a:t>Read google settings (S)</a:t>
            </a:r>
          </a:p>
          <a:p>
            <a:pPr marL="285750" indent="-285750">
              <a:buClr>
                <a:schemeClr val="accent1"/>
              </a:buClr>
              <a:buFont typeface="Wingdings" panose="05000000000000000000" pitchFamily="2" charset="2"/>
              <a:buChar char="v"/>
            </a:pPr>
            <a:r>
              <a:rPr lang="en-US" b="0" dirty="0">
                <a:effectLst/>
                <a:latin typeface="Century" panose="02040604050505020304" pitchFamily="18" charset="0"/>
                <a:cs typeface="Times New Roman" panose="02020603050405020304" pitchFamily="18" charset="0"/>
              </a:rPr>
              <a:t>Send download notifications. (S)</a:t>
            </a:r>
          </a:p>
          <a:p>
            <a:pPr marL="285750" indent="-285750">
              <a:buClr>
                <a:schemeClr val="accent1"/>
              </a:buClr>
              <a:buFont typeface="Wingdings" panose="05000000000000000000" pitchFamily="2" charset="2"/>
              <a:buChar char="v"/>
            </a:pPr>
            <a:r>
              <a:rPr lang="en-US" b="0" dirty="0">
                <a:effectLst/>
                <a:latin typeface="Century" panose="02040604050505020304" pitchFamily="18" charset="0"/>
                <a:cs typeface="Times New Roman" panose="02020603050405020304" pitchFamily="18" charset="0"/>
              </a:rPr>
              <a:t>Voice search shortcuts (S)</a:t>
            </a:r>
          </a:p>
          <a:p>
            <a:pPr marL="285750" indent="-285750">
              <a:buClr>
                <a:schemeClr val="accent1"/>
              </a:buClr>
              <a:buFont typeface="Wingdings" panose="05000000000000000000" pitchFamily="2" charset="2"/>
              <a:buChar char="v"/>
            </a:pPr>
            <a:r>
              <a:rPr lang="en-US" b="0" dirty="0">
                <a:effectLst/>
                <a:latin typeface="Century" panose="02040604050505020304" pitchFamily="18" charset="0"/>
                <a:cs typeface="Times New Roman" panose="02020603050405020304" pitchFamily="18" charset="0"/>
              </a:rPr>
              <a:t>Access </a:t>
            </a:r>
            <a:r>
              <a:rPr lang="en-US" b="0" dirty="0" err="1">
                <a:effectLst/>
                <a:latin typeface="Century" panose="02040604050505020304" pitchFamily="18" charset="0"/>
                <a:cs typeface="Times New Roman" panose="02020603050405020304" pitchFamily="18" charset="0"/>
              </a:rPr>
              <a:t>surfaceflinger</a:t>
            </a:r>
            <a:r>
              <a:rPr lang="en-US" b="0" dirty="0">
                <a:effectLst/>
                <a:latin typeface="Century" panose="02040604050505020304" pitchFamily="18" charset="0"/>
                <a:cs typeface="Times New Roman" panose="02020603050405020304" pitchFamily="18" charset="0"/>
              </a:rPr>
              <a:t> (S) </a:t>
            </a:r>
          </a:p>
          <a:p>
            <a:pPr marL="285750" indent="-285750">
              <a:buClr>
                <a:schemeClr val="accent1"/>
              </a:buClr>
              <a:buFont typeface="Wingdings" panose="05000000000000000000" pitchFamily="2" charset="2"/>
              <a:buChar char="v"/>
            </a:pPr>
            <a:r>
              <a:rPr lang="en-US" b="0" dirty="0">
                <a:effectLst/>
                <a:latin typeface="Century" panose="02040604050505020304" pitchFamily="18" charset="0"/>
                <a:cs typeface="Times New Roman" panose="02020603050405020304" pitchFamily="18" charset="0"/>
              </a:rPr>
              <a:t>Access </a:t>
            </a:r>
            <a:r>
              <a:rPr lang="en-US" b="0" dirty="0" err="1">
                <a:effectLst/>
                <a:latin typeface="Century" panose="02040604050505020304" pitchFamily="18" charset="0"/>
                <a:cs typeface="Times New Roman" panose="02020603050405020304" pitchFamily="18" charset="0"/>
              </a:rPr>
              <a:t>checkin</a:t>
            </a:r>
            <a:r>
              <a:rPr lang="en-US" b="0" dirty="0">
                <a:effectLst/>
                <a:latin typeface="Century" panose="02040604050505020304" pitchFamily="18" charset="0"/>
                <a:cs typeface="Times New Roman" panose="02020603050405020304" pitchFamily="18" charset="0"/>
              </a:rPr>
              <a:t> properties (S) </a:t>
            </a:r>
          </a:p>
          <a:p>
            <a:pPr marL="285750" indent="-285750">
              <a:buClr>
                <a:schemeClr val="accent1"/>
              </a:buClr>
              <a:buFont typeface="Wingdings" panose="05000000000000000000" pitchFamily="2" charset="2"/>
              <a:buChar char="v"/>
            </a:pPr>
            <a:r>
              <a:rPr lang="en-US" b="0" dirty="0">
                <a:effectLst/>
                <a:latin typeface="Century" panose="02040604050505020304" pitchFamily="18" charset="0"/>
                <a:cs typeface="Times New Roman" panose="02020603050405020304" pitchFamily="18" charset="0"/>
              </a:rPr>
              <a:t>Access the cache filesystem (S) </a:t>
            </a:r>
          </a:p>
          <a:p>
            <a:pPr marL="285750" indent="-285750">
              <a:buClr>
                <a:schemeClr val="accent1"/>
              </a:buClr>
              <a:buFont typeface="Wingdings" panose="05000000000000000000" pitchFamily="2" charset="2"/>
              <a:buChar char="v"/>
            </a:pPr>
            <a:r>
              <a:rPr lang="en-US" b="0" dirty="0">
                <a:effectLst/>
                <a:latin typeface="Century" panose="02040604050505020304" pitchFamily="18" charset="0"/>
                <a:cs typeface="Times New Roman" panose="02020603050405020304" pitchFamily="18" charset="0"/>
              </a:rPr>
              <a:t>Access to passwords for google accounts (S) </a:t>
            </a:r>
          </a:p>
          <a:p>
            <a:pPr marL="285750" indent="-285750">
              <a:buClr>
                <a:schemeClr val="accent1"/>
              </a:buClr>
              <a:buFont typeface="Wingdings" panose="05000000000000000000" pitchFamily="2" charset="2"/>
              <a:buChar char="v"/>
            </a:pPr>
            <a:r>
              <a:rPr lang="en-US" b="0" dirty="0">
                <a:effectLst/>
                <a:latin typeface="Century" panose="02040604050505020304" pitchFamily="18" charset="0"/>
                <a:cs typeface="Times New Roman" panose="02020603050405020304" pitchFamily="18" charset="0"/>
              </a:rPr>
              <a:t>Act as an account authenticator (S) </a:t>
            </a:r>
          </a:p>
          <a:p>
            <a:pPr marL="285750" indent="-285750">
              <a:buClr>
                <a:schemeClr val="accent1"/>
              </a:buClr>
              <a:buFont typeface="Wingdings" panose="05000000000000000000" pitchFamily="2" charset="2"/>
              <a:buChar char="v"/>
            </a:pPr>
            <a:r>
              <a:rPr lang="en-US" b="0" dirty="0">
                <a:effectLst/>
                <a:latin typeface="Century" panose="02040604050505020304" pitchFamily="18" charset="0"/>
                <a:cs typeface="Times New Roman" panose="02020603050405020304" pitchFamily="18" charset="0"/>
              </a:rPr>
              <a:t>Bind to a wallpaper (S) </a:t>
            </a:r>
          </a:p>
          <a:p>
            <a:pPr marL="285750" indent="-285750">
              <a:buClr>
                <a:schemeClr val="accent1"/>
              </a:buClr>
              <a:buFont typeface="Wingdings" panose="05000000000000000000" pitchFamily="2" charset="2"/>
              <a:buChar char="v"/>
            </a:pPr>
            <a:r>
              <a:rPr lang="en-US" b="0" dirty="0">
                <a:effectLst/>
                <a:latin typeface="Century" panose="02040604050505020304" pitchFamily="18" charset="0"/>
                <a:cs typeface="Times New Roman" panose="02020603050405020304" pitchFamily="18" charset="0"/>
              </a:rPr>
              <a:t>Bind to an input method (S) </a:t>
            </a:r>
          </a:p>
          <a:p>
            <a:pPr marL="285750" indent="-285750">
              <a:buClr>
                <a:schemeClr val="accent1"/>
              </a:buClr>
              <a:buFont typeface="Wingdings" panose="05000000000000000000" pitchFamily="2" charset="2"/>
              <a:buChar char="v"/>
            </a:pPr>
            <a:r>
              <a:rPr lang="en-US" b="0" dirty="0">
                <a:effectLst/>
                <a:latin typeface="Century" panose="02040604050505020304" pitchFamily="18" charset="0"/>
                <a:cs typeface="Times New Roman" panose="02020603050405020304" pitchFamily="18" charset="0"/>
              </a:rPr>
              <a:t>Change screen orientation (S) </a:t>
            </a:r>
          </a:p>
          <a:p>
            <a:pPr marL="285750" indent="-285750">
              <a:buClr>
                <a:schemeClr val="accent1"/>
              </a:buClr>
              <a:buFont typeface="Wingdings" panose="05000000000000000000" pitchFamily="2" charset="2"/>
              <a:buChar char="v"/>
            </a:pPr>
            <a:r>
              <a:rPr lang="en-US" b="0" dirty="0">
                <a:effectLst/>
                <a:latin typeface="Century" panose="02040604050505020304" pitchFamily="18" charset="0"/>
                <a:cs typeface="Times New Roman" panose="02020603050405020304" pitchFamily="18" charset="0"/>
              </a:rPr>
              <a:t>Coarse (network-based) location (S) </a:t>
            </a:r>
          </a:p>
          <a:p>
            <a:pPr marL="285750" indent="-285750">
              <a:buClr>
                <a:schemeClr val="accent1"/>
              </a:buClr>
              <a:buFont typeface="Wingdings" panose="05000000000000000000" pitchFamily="2" charset="2"/>
              <a:buChar char="v"/>
            </a:pPr>
            <a:r>
              <a:rPr lang="en-US" b="0" dirty="0">
                <a:effectLst/>
                <a:latin typeface="Century" panose="02040604050505020304" pitchFamily="18" charset="0"/>
                <a:cs typeface="Times New Roman" panose="02020603050405020304" pitchFamily="18" charset="0"/>
              </a:rPr>
              <a:t>Control location update notifications (S) </a:t>
            </a:r>
          </a:p>
          <a:p>
            <a:pPr marL="285750" indent="-285750">
              <a:buClr>
                <a:schemeClr val="accent1"/>
              </a:buClr>
              <a:buFont typeface="Wingdings" panose="05000000000000000000" pitchFamily="2" charset="2"/>
              <a:buChar char="v"/>
            </a:pPr>
            <a:r>
              <a:rPr lang="en-US" b="0" dirty="0">
                <a:effectLst/>
                <a:latin typeface="Century" panose="02040604050505020304" pitchFamily="18" charset="0"/>
                <a:cs typeface="Times New Roman" panose="02020603050405020304" pitchFamily="18" charset="0"/>
              </a:rPr>
              <a:t>Control system backup and restore (S) </a:t>
            </a:r>
          </a:p>
          <a:p>
            <a:pPr marL="285750" indent="-285750">
              <a:buClr>
                <a:schemeClr val="accent1"/>
              </a:buClr>
              <a:buFont typeface="Wingdings" panose="05000000000000000000" pitchFamily="2" charset="2"/>
              <a:buChar char="v"/>
            </a:pPr>
            <a:r>
              <a:rPr lang="en-US" b="0" dirty="0">
                <a:effectLst/>
                <a:latin typeface="Century" panose="02040604050505020304" pitchFamily="18" charset="0"/>
                <a:cs typeface="Times New Roman" panose="02020603050405020304" pitchFamily="18" charset="0"/>
              </a:rPr>
              <a:t>Delete applications (S) </a:t>
            </a:r>
          </a:p>
          <a:p>
            <a:pPr marL="285750" indent="-285750">
              <a:buClr>
                <a:schemeClr val="accent1"/>
              </a:buClr>
              <a:buFont typeface="Wingdings" panose="05000000000000000000" pitchFamily="2" charset="2"/>
              <a:buChar char="v"/>
            </a:pPr>
            <a:endParaRPr lang="en-US" dirty="0">
              <a:latin typeface="Century" panose="020406040505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v"/>
            </a:pPr>
            <a:endParaRPr lang="en-US" b="0" dirty="0">
              <a:effectLst/>
              <a:latin typeface="Century" panose="020406040505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v"/>
            </a:pPr>
            <a:endParaRPr lang="en-US" dirty="0">
              <a:latin typeface="Century" panose="020406040505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v"/>
            </a:pPr>
            <a:endParaRPr lang="en-US" b="0" dirty="0">
              <a:effectLst/>
              <a:latin typeface="Century" panose="020406040505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v"/>
            </a:pPr>
            <a:endParaRPr lang="en-US" dirty="0">
              <a:latin typeface="Century" panose="020406040505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v"/>
            </a:pPr>
            <a:endParaRPr lang="en-US" b="0" dirty="0">
              <a:effectLst/>
              <a:latin typeface="Century" panose="020406040505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v"/>
            </a:pPr>
            <a:endParaRPr lang="en-US" dirty="0">
              <a:latin typeface="Century" panose="020406040505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v"/>
            </a:pPr>
            <a:endParaRPr lang="en-US" b="0" dirty="0">
              <a:effectLst/>
              <a:latin typeface="Century" panose="020406040505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v"/>
            </a:pPr>
            <a:endParaRPr lang="en-US" dirty="0">
              <a:latin typeface="Century" panose="020406040505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v"/>
            </a:pPr>
            <a:endParaRPr lang="en-US" b="0" dirty="0">
              <a:effectLst/>
              <a:latin typeface="Century" panose="020406040505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v"/>
            </a:pPr>
            <a:endParaRPr lang="en-US" dirty="0">
              <a:latin typeface="Century" panose="020406040505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v"/>
            </a:pPr>
            <a:endParaRPr lang="en-US" b="0" dirty="0">
              <a:effectLst/>
              <a:latin typeface="Century" panose="020406040505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v"/>
            </a:pPr>
            <a:endParaRPr lang="en-US" dirty="0">
              <a:latin typeface="Century" panose="020406040505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v"/>
            </a:pPr>
            <a:endParaRPr lang="en-US" b="0" dirty="0">
              <a:effectLst/>
              <a:latin typeface="Century" panose="020406040505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v"/>
            </a:pPr>
            <a:endParaRPr lang="en-US" dirty="0">
              <a:latin typeface="Century" panose="020406040505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v"/>
            </a:pPr>
            <a:endParaRPr lang="en-US" b="0" dirty="0">
              <a:effectLst/>
              <a:latin typeface="Century" panose="020406040505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v"/>
            </a:pPr>
            <a:endParaRPr lang="en-US" dirty="0">
              <a:latin typeface="Century" panose="020406040505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v"/>
            </a:pPr>
            <a:endParaRPr lang="en-US" b="0" dirty="0">
              <a:effectLst/>
              <a:latin typeface="Century" panose="020406040505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v"/>
            </a:pPr>
            <a:endParaRPr lang="en-US" dirty="0">
              <a:latin typeface="Century" panose="020406040505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v"/>
            </a:pPr>
            <a:endParaRPr lang="en-US" b="0" dirty="0">
              <a:effectLst/>
              <a:latin typeface="Century" panose="020406040505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v"/>
            </a:pPr>
            <a:endParaRPr lang="en-US" dirty="0">
              <a:latin typeface="Century" panose="020406040505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v"/>
            </a:pPr>
            <a:endParaRPr lang="en-US" b="0" dirty="0">
              <a:effectLst/>
              <a:latin typeface="Century" panose="020406040505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v"/>
            </a:pPr>
            <a:endParaRPr lang="en-US" dirty="0">
              <a:latin typeface="Century" panose="020406040505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v"/>
            </a:pPr>
            <a:r>
              <a:rPr lang="en-US" b="0" dirty="0">
                <a:effectLst/>
                <a:latin typeface="Century" panose="02040604050505020304" pitchFamily="18" charset="0"/>
                <a:cs typeface="Times New Roman" panose="02020603050405020304" pitchFamily="18" charset="0"/>
              </a:rPr>
              <a:t>Delete other applications caches (S)</a:t>
            </a:r>
          </a:p>
          <a:p>
            <a:pPr marL="285750" indent="-285750">
              <a:buClr>
                <a:schemeClr val="accent1"/>
              </a:buClr>
              <a:buFont typeface="Wingdings" panose="05000000000000000000" pitchFamily="2" charset="2"/>
              <a:buChar char="v"/>
            </a:pPr>
            <a:r>
              <a:rPr lang="en-US" b="0" dirty="0">
                <a:effectLst/>
                <a:latin typeface="Century" panose="02040604050505020304" pitchFamily="18" charset="0"/>
                <a:cs typeface="Times New Roman" panose="02020603050405020304" pitchFamily="18" charset="0"/>
              </a:rPr>
              <a:t>Delete other applications data (S)</a:t>
            </a:r>
          </a:p>
          <a:p>
            <a:pPr marL="285750" indent="-285750">
              <a:buClr>
                <a:schemeClr val="accent1"/>
              </a:buClr>
              <a:buFont typeface="Wingdings" panose="05000000000000000000" pitchFamily="2" charset="2"/>
              <a:buChar char="v"/>
            </a:pPr>
            <a:r>
              <a:rPr lang="en-US" b="0" dirty="0">
                <a:effectLst/>
                <a:latin typeface="Century" panose="02040604050505020304" pitchFamily="18" charset="0"/>
                <a:cs typeface="Times New Roman" panose="02020603050405020304" pitchFamily="18" charset="0"/>
              </a:rPr>
              <a:t>Directly call any phone numbers (S) </a:t>
            </a:r>
          </a:p>
          <a:p>
            <a:pPr marL="285750" indent="-285750">
              <a:buClr>
                <a:schemeClr val="accent1"/>
              </a:buClr>
              <a:buFont typeface="Wingdings" panose="05000000000000000000" pitchFamily="2" charset="2"/>
              <a:buChar char="v"/>
            </a:pPr>
            <a:r>
              <a:rPr lang="en-US" b="0" dirty="0">
                <a:effectLst/>
                <a:latin typeface="Century" panose="02040604050505020304" pitchFamily="18" charset="0"/>
                <a:cs typeface="Times New Roman" panose="02020603050405020304" pitchFamily="18" charset="0"/>
              </a:rPr>
              <a:t>Directly install applications (S) </a:t>
            </a:r>
          </a:p>
          <a:p>
            <a:pPr marL="285750" indent="-285750">
              <a:buClr>
                <a:schemeClr val="accent1"/>
              </a:buClr>
              <a:buFont typeface="Wingdings" panose="05000000000000000000" pitchFamily="2" charset="2"/>
              <a:buChar char="v"/>
            </a:pPr>
            <a:r>
              <a:rPr lang="en-US" b="0" dirty="0">
                <a:effectLst/>
                <a:latin typeface="Century" panose="02040604050505020304" pitchFamily="18" charset="0"/>
                <a:cs typeface="Times New Roman" panose="02020603050405020304" pitchFamily="18" charset="0"/>
              </a:rPr>
              <a:t>Disable or modify status bar (S)</a:t>
            </a:r>
          </a:p>
          <a:p>
            <a:pPr marL="285750" indent="-285750">
              <a:buClr>
                <a:schemeClr val="accent1"/>
              </a:buClr>
              <a:buFont typeface="Wingdings" panose="05000000000000000000" pitchFamily="2" charset="2"/>
              <a:buChar char="v"/>
            </a:pPr>
            <a:r>
              <a:rPr lang="en-US" b="0" dirty="0">
                <a:effectLst/>
                <a:latin typeface="Century" panose="02040604050505020304" pitchFamily="18" charset="0"/>
                <a:cs typeface="Times New Roman" panose="02020603050405020304" pitchFamily="18" charset="0"/>
              </a:rPr>
              <a:t>Discover known accounts (S) </a:t>
            </a:r>
          </a:p>
          <a:p>
            <a:pPr marL="285750" indent="-285750">
              <a:buClr>
                <a:schemeClr val="accent1"/>
              </a:buClr>
              <a:buFont typeface="Wingdings" panose="05000000000000000000" pitchFamily="2" charset="2"/>
              <a:buChar char="v"/>
            </a:pPr>
            <a:r>
              <a:rPr lang="en-US" b="0" dirty="0">
                <a:effectLst/>
                <a:latin typeface="Century" panose="02040604050505020304" pitchFamily="18" charset="0"/>
                <a:cs typeface="Times New Roman" panose="02020603050405020304" pitchFamily="18" charset="0"/>
              </a:rPr>
              <a:t>Display unauthorized windows (S)</a:t>
            </a:r>
          </a:p>
          <a:p>
            <a:pPr marL="285750" indent="-285750">
              <a:buClr>
                <a:schemeClr val="accent1"/>
              </a:buClr>
              <a:buFont typeface="Wingdings" panose="05000000000000000000" pitchFamily="2" charset="2"/>
              <a:buChar char="v"/>
            </a:pPr>
            <a:r>
              <a:rPr lang="en-US" b="0" dirty="0">
                <a:effectLst/>
                <a:latin typeface="Century" panose="02040604050505020304" pitchFamily="18" charset="0"/>
                <a:cs typeface="Times New Roman" panose="02020603050405020304" pitchFamily="18" charset="0"/>
              </a:rPr>
              <a:t>Enable or disable application components (S)</a:t>
            </a:r>
          </a:p>
          <a:p>
            <a:pPr marL="285750" indent="-285750">
              <a:buClr>
                <a:schemeClr val="accent1"/>
              </a:buClr>
              <a:buFont typeface="Wingdings" panose="05000000000000000000" pitchFamily="2" charset="2"/>
              <a:buChar char="v"/>
            </a:pPr>
            <a:r>
              <a:rPr lang="en-US" b="0" dirty="0">
                <a:effectLst/>
                <a:latin typeface="Century" panose="02040604050505020304" pitchFamily="18" charset="0"/>
                <a:cs typeface="Times New Roman" panose="02020603050405020304" pitchFamily="18" charset="0"/>
              </a:rPr>
              <a:t>Force application to close (S)</a:t>
            </a:r>
          </a:p>
          <a:p>
            <a:pPr marL="285750" indent="-285750">
              <a:buClr>
                <a:schemeClr val="accent1"/>
              </a:buClr>
              <a:buFont typeface="Wingdings" panose="05000000000000000000" pitchFamily="2" charset="2"/>
              <a:buChar char="v"/>
            </a:pPr>
            <a:r>
              <a:rPr lang="en-US" b="0" dirty="0">
                <a:effectLst/>
                <a:latin typeface="Century" panose="02040604050505020304" pitchFamily="18" charset="0"/>
                <a:cs typeface="Times New Roman" panose="02020603050405020304" pitchFamily="18" charset="0"/>
              </a:rPr>
              <a:t>Force device reboot (S) </a:t>
            </a:r>
          </a:p>
          <a:p>
            <a:pPr marL="285750" indent="-285750">
              <a:buClr>
                <a:schemeClr val="accent1"/>
              </a:buClr>
              <a:buFont typeface="Wingdings" panose="05000000000000000000" pitchFamily="2" charset="2"/>
              <a:buChar char="v"/>
            </a:pPr>
            <a:r>
              <a:rPr lang="en-US" b="0" dirty="0">
                <a:effectLst/>
                <a:latin typeface="Century" panose="02040604050505020304" pitchFamily="18" charset="0"/>
                <a:cs typeface="Times New Roman" panose="02020603050405020304" pitchFamily="18" charset="0"/>
              </a:rPr>
              <a:t>Full internet access (S)</a:t>
            </a:r>
          </a:p>
          <a:p>
            <a:pPr marL="285750" indent="-285750">
              <a:buClr>
                <a:schemeClr val="accent1"/>
              </a:buClr>
              <a:buFont typeface="Wingdings" panose="05000000000000000000" pitchFamily="2" charset="2"/>
              <a:buChar char="v"/>
            </a:pPr>
            <a:r>
              <a:rPr lang="en-US" b="0" dirty="0">
                <a:effectLst/>
                <a:latin typeface="Century" panose="02040604050505020304" pitchFamily="18" charset="0"/>
                <a:cs typeface="Times New Roman" panose="02020603050405020304" pitchFamily="18" charset="0"/>
              </a:rPr>
              <a:t>Interact with a device admin (S)</a:t>
            </a:r>
          </a:p>
          <a:p>
            <a:pPr marL="285750" indent="-285750">
              <a:buClr>
                <a:schemeClr val="accent1"/>
              </a:buClr>
              <a:buFont typeface="Wingdings" panose="05000000000000000000" pitchFamily="2" charset="2"/>
              <a:buChar char="v"/>
            </a:pPr>
            <a:r>
              <a:rPr lang="en-US" b="0" dirty="0">
                <a:effectLst/>
                <a:latin typeface="Century" panose="02040604050505020304" pitchFamily="18" charset="0"/>
                <a:cs typeface="Times New Roman" panose="02020603050405020304" pitchFamily="18" charset="0"/>
              </a:rPr>
              <a:t>Manage application tokens (S) </a:t>
            </a:r>
          </a:p>
          <a:p>
            <a:pPr marL="285750" indent="-285750">
              <a:buClr>
                <a:schemeClr val="accent1"/>
              </a:buClr>
              <a:buFont typeface="Wingdings" panose="05000000000000000000" pitchFamily="2" charset="2"/>
              <a:buChar char="v"/>
            </a:pPr>
            <a:r>
              <a:rPr lang="en-US" b="0" dirty="0">
                <a:effectLst/>
                <a:latin typeface="Century" panose="02040604050505020304" pitchFamily="18" charset="0"/>
                <a:cs typeface="Times New Roman" panose="02020603050405020304" pitchFamily="18" charset="0"/>
              </a:rPr>
              <a:t>Mock location sources for testing (S) </a:t>
            </a:r>
          </a:p>
          <a:p>
            <a:pPr marL="285750" indent="-285750">
              <a:buClr>
                <a:schemeClr val="accent1"/>
              </a:buClr>
              <a:buFont typeface="Wingdings" panose="05000000000000000000" pitchFamily="2" charset="2"/>
              <a:buChar char="v"/>
            </a:pPr>
            <a:r>
              <a:rPr lang="en-US" b="0" dirty="0">
                <a:effectLst/>
                <a:latin typeface="Century" panose="02040604050505020304" pitchFamily="18" charset="0"/>
                <a:cs typeface="Times New Roman" panose="02020603050405020304" pitchFamily="18" charset="0"/>
              </a:rPr>
              <a:t>Modify battery statistics (S) </a:t>
            </a:r>
          </a:p>
          <a:p>
            <a:pPr marL="285750" indent="-285750">
              <a:buClr>
                <a:schemeClr val="accent1"/>
              </a:buClr>
              <a:buFont typeface="Wingdings" panose="05000000000000000000" pitchFamily="2" charset="2"/>
              <a:buChar char="v"/>
            </a:pPr>
            <a:r>
              <a:rPr lang="en-US" b="0" dirty="0">
                <a:effectLst/>
                <a:latin typeface="Century" panose="02040604050505020304" pitchFamily="18" charset="0"/>
                <a:cs typeface="Times New Roman" panose="02020603050405020304" pitchFamily="18" charset="0"/>
              </a:rPr>
              <a:t>Modify secure system settings (S) </a:t>
            </a:r>
          </a:p>
          <a:p>
            <a:pPr marL="285750" indent="-285750">
              <a:buClr>
                <a:schemeClr val="accent1"/>
              </a:buClr>
              <a:buFont typeface="Wingdings" panose="05000000000000000000" pitchFamily="2" charset="2"/>
              <a:buChar char="v"/>
            </a:pPr>
            <a:r>
              <a:rPr lang="en-US" b="0" dirty="0">
                <a:effectLst/>
                <a:latin typeface="Century" panose="02040604050505020304" pitchFamily="18" charset="0"/>
                <a:cs typeface="Times New Roman" panose="02020603050405020304" pitchFamily="18" charset="0"/>
              </a:rPr>
              <a:t>Modify the google services map (S)</a:t>
            </a:r>
          </a:p>
          <a:p>
            <a:pPr marL="285750" indent="-285750">
              <a:buClr>
                <a:schemeClr val="accent1"/>
              </a:buClr>
              <a:buFont typeface="Wingdings" panose="05000000000000000000" pitchFamily="2" charset="2"/>
              <a:buChar char="v"/>
            </a:pPr>
            <a:r>
              <a:rPr lang="en-US" b="0" dirty="0">
                <a:effectLst/>
                <a:latin typeface="Century" panose="02040604050505020304" pitchFamily="18" charset="0"/>
                <a:cs typeface="Times New Roman" panose="02020603050405020304" pitchFamily="18" charset="0"/>
              </a:rPr>
              <a:t>Modify/delete USB storage contents modify/delete SD card contents (S) </a:t>
            </a:r>
          </a:p>
          <a:p>
            <a:pPr marL="285750" indent="-285750">
              <a:buClr>
                <a:schemeClr val="accent1"/>
              </a:buClr>
              <a:buFont typeface="Wingdings" panose="05000000000000000000" pitchFamily="2" charset="2"/>
              <a:buChar char="v"/>
            </a:pPr>
            <a:r>
              <a:rPr lang="en-US" b="0" dirty="0">
                <a:effectLst/>
                <a:latin typeface="Century" panose="02040604050505020304" pitchFamily="18" charset="0"/>
                <a:cs typeface="Times New Roman" panose="02020603050405020304" pitchFamily="18" charset="0"/>
              </a:rPr>
              <a:t>Monitor and control all application launching (S) </a:t>
            </a:r>
          </a:p>
          <a:p>
            <a:pPr marL="285750" indent="-285750">
              <a:buClr>
                <a:schemeClr val="accent1"/>
              </a:buClr>
              <a:buFont typeface="Wingdings" panose="05000000000000000000" pitchFamily="2" charset="2"/>
              <a:buChar char="v"/>
            </a:pPr>
            <a:r>
              <a:rPr lang="en-US" b="0" dirty="0">
                <a:effectLst/>
                <a:latin typeface="Century" panose="02040604050505020304" pitchFamily="18" charset="0"/>
                <a:cs typeface="Times New Roman" panose="02020603050405020304" pitchFamily="18" charset="0"/>
              </a:rPr>
              <a:t>Partial shutdown (S)</a:t>
            </a:r>
          </a:p>
          <a:p>
            <a:pPr marL="285750" indent="-285750">
              <a:buClr>
                <a:schemeClr val="accent1"/>
              </a:buClr>
              <a:buFont typeface="Wingdings" panose="05000000000000000000" pitchFamily="2" charset="2"/>
              <a:buChar char="v"/>
            </a:pPr>
            <a:r>
              <a:rPr lang="en-US" b="0" dirty="0">
                <a:effectLst/>
                <a:latin typeface="Century" panose="02040604050505020304" pitchFamily="18" charset="0"/>
                <a:cs typeface="Times New Roman" panose="02020603050405020304" pitchFamily="18" charset="0"/>
              </a:rPr>
              <a:t>Permanently disable device (S)</a:t>
            </a:r>
          </a:p>
          <a:p>
            <a:pPr marL="285750" indent="-285750">
              <a:buClr>
                <a:schemeClr val="accent1"/>
              </a:buClr>
              <a:buFont typeface="Wingdings" panose="05000000000000000000" pitchFamily="2" charset="2"/>
              <a:buChar char="v"/>
            </a:pPr>
            <a:r>
              <a:rPr lang="en-US" b="0" dirty="0">
                <a:effectLst/>
                <a:latin typeface="Century" panose="02040604050505020304" pitchFamily="18" charset="0"/>
                <a:cs typeface="Times New Roman" panose="02020603050405020304" pitchFamily="18" charset="0"/>
              </a:rPr>
              <a:t>Permission to install a location provider (S) </a:t>
            </a:r>
          </a:p>
          <a:p>
            <a:pPr marL="285750" indent="-285750">
              <a:buClr>
                <a:schemeClr val="accent1"/>
              </a:buClr>
              <a:buFont typeface="Wingdings" panose="05000000000000000000" pitchFamily="2" charset="2"/>
              <a:buChar char="v"/>
            </a:pPr>
            <a:r>
              <a:rPr lang="en-US" b="0" dirty="0">
                <a:effectLst/>
                <a:latin typeface="Century" panose="02040604050505020304" pitchFamily="18" charset="0"/>
                <a:cs typeface="Times New Roman" panose="02020603050405020304" pitchFamily="18" charset="0"/>
              </a:rPr>
              <a:t>Power device on or off (S)</a:t>
            </a:r>
          </a:p>
          <a:p>
            <a:pPr marL="285750" indent="-285750">
              <a:buClr>
                <a:schemeClr val="accent1"/>
              </a:buClr>
              <a:buFont typeface="Wingdings" panose="05000000000000000000" pitchFamily="2" charset="2"/>
              <a:buChar char="v"/>
            </a:pPr>
            <a:r>
              <a:rPr lang="en-US" b="0" dirty="0">
                <a:effectLst/>
                <a:latin typeface="Century" panose="02040604050505020304" pitchFamily="18" charset="0"/>
                <a:cs typeface="Times New Roman" panose="02020603050405020304" pitchFamily="18" charset="0"/>
              </a:rPr>
              <a:t>Press keys and control buttons (S)</a:t>
            </a:r>
          </a:p>
          <a:p>
            <a:pPr marL="285750" indent="-285750">
              <a:buClr>
                <a:schemeClr val="accent1"/>
              </a:buClr>
              <a:buFont typeface="Wingdings" panose="05000000000000000000" pitchFamily="2" charset="2"/>
              <a:buChar char="v"/>
            </a:pPr>
            <a:endParaRPr lang="en-US" dirty="0">
              <a:latin typeface="Century" panose="020406040505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v"/>
            </a:pPr>
            <a:endParaRPr lang="en-US" b="0" dirty="0">
              <a:effectLst/>
              <a:latin typeface="Century" panose="020406040505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v"/>
            </a:pPr>
            <a:endParaRPr lang="en-US" dirty="0">
              <a:latin typeface="Century" panose="020406040505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v"/>
            </a:pPr>
            <a:endParaRPr lang="en-US" b="0" dirty="0">
              <a:effectLst/>
              <a:latin typeface="Century" panose="020406040505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v"/>
            </a:pPr>
            <a:endParaRPr lang="en-US" dirty="0">
              <a:latin typeface="Century" panose="020406040505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v"/>
            </a:pPr>
            <a:endParaRPr lang="en-US" b="0" dirty="0">
              <a:effectLst/>
              <a:latin typeface="Century" panose="020406040505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v"/>
            </a:pPr>
            <a:endParaRPr lang="en-US" dirty="0">
              <a:latin typeface="Century" panose="020406040505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v"/>
            </a:pPr>
            <a:endParaRPr lang="en-US" b="0" dirty="0">
              <a:effectLst/>
              <a:latin typeface="Century" panose="020406040505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v"/>
            </a:pPr>
            <a:endParaRPr lang="en-US" dirty="0">
              <a:latin typeface="Century" panose="020406040505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v"/>
            </a:pPr>
            <a:endParaRPr lang="en-US" b="0" dirty="0">
              <a:effectLst/>
              <a:latin typeface="Century" panose="020406040505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v"/>
            </a:pPr>
            <a:endParaRPr lang="en-US" dirty="0">
              <a:latin typeface="Century" panose="020406040505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v"/>
            </a:pPr>
            <a:endParaRPr lang="en-US" b="0" dirty="0">
              <a:effectLst/>
              <a:latin typeface="Century" panose="020406040505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v"/>
            </a:pPr>
            <a:endParaRPr lang="en-US" dirty="0">
              <a:latin typeface="Century" panose="020406040505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v"/>
            </a:pPr>
            <a:endParaRPr lang="en-US" b="0" dirty="0">
              <a:effectLst/>
              <a:latin typeface="Century" panose="020406040505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v"/>
            </a:pPr>
            <a:endParaRPr lang="en-US" dirty="0">
              <a:latin typeface="Century" panose="020406040505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v"/>
            </a:pPr>
            <a:endParaRPr lang="en-US" b="0" dirty="0">
              <a:effectLst/>
              <a:latin typeface="Century" panose="020406040505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v"/>
            </a:pPr>
            <a:endParaRPr lang="en-US" dirty="0">
              <a:latin typeface="Century" panose="020406040505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v"/>
            </a:pPr>
            <a:endParaRPr lang="en-US" b="0" dirty="0">
              <a:effectLst/>
              <a:latin typeface="Century" panose="020406040505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v"/>
            </a:pPr>
            <a:endParaRPr lang="en-US" dirty="0">
              <a:latin typeface="Century" panose="020406040505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v"/>
            </a:pPr>
            <a:endParaRPr lang="en-US" b="0" dirty="0">
              <a:effectLst/>
              <a:latin typeface="Century" panose="020406040505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v"/>
            </a:pPr>
            <a:endParaRPr lang="en-US" dirty="0">
              <a:latin typeface="Century" panose="020406040505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v"/>
            </a:pPr>
            <a:endParaRPr lang="en-US" b="0" dirty="0">
              <a:effectLst/>
              <a:latin typeface="Century" panose="020406040505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v"/>
            </a:pPr>
            <a:endParaRPr lang="en-US" b="0" dirty="0">
              <a:effectLst/>
              <a:latin typeface="Century" panose="020406040505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v"/>
            </a:pPr>
            <a:r>
              <a:rPr lang="en-US" b="0" dirty="0">
                <a:effectLst/>
                <a:latin typeface="Century" panose="02040604050505020304" pitchFamily="18" charset="0"/>
                <a:cs typeface="Times New Roman" panose="02020603050405020304" pitchFamily="18" charset="0"/>
              </a:rPr>
              <a:t>Prevent app switches (s)</a:t>
            </a:r>
          </a:p>
          <a:p>
            <a:pPr marL="285750" indent="-285750">
              <a:buClr>
                <a:schemeClr val="accent1"/>
              </a:buClr>
              <a:buFont typeface="Wingdings" panose="05000000000000000000" pitchFamily="2" charset="2"/>
              <a:buChar char="v"/>
            </a:pPr>
            <a:r>
              <a:rPr lang="en-US" b="0" dirty="0">
                <a:effectLst/>
                <a:latin typeface="Century" panose="02040604050505020304" pitchFamily="18" charset="0"/>
                <a:cs typeface="Times New Roman" panose="02020603050405020304" pitchFamily="18" charset="0"/>
              </a:rPr>
              <a:t>Read frame buffer (S) </a:t>
            </a:r>
          </a:p>
          <a:p>
            <a:pPr marL="285750" indent="-285750">
              <a:buClr>
                <a:schemeClr val="accent1"/>
              </a:buClr>
              <a:buFont typeface="Wingdings" panose="05000000000000000000" pitchFamily="2" charset="2"/>
              <a:buChar char="v"/>
            </a:pPr>
            <a:r>
              <a:rPr lang="en-US" b="0" dirty="0">
                <a:effectLst/>
                <a:latin typeface="Century" panose="02040604050505020304" pitchFamily="18" charset="0"/>
                <a:cs typeface="Times New Roman" panose="02020603050405020304" pitchFamily="18" charset="0"/>
              </a:rPr>
              <a:t>Read instant messages (S) </a:t>
            </a:r>
          </a:p>
          <a:p>
            <a:pPr marL="285750" indent="-285750">
              <a:buClr>
                <a:schemeClr val="accent1"/>
              </a:buClr>
              <a:buFont typeface="Wingdings" panose="05000000000000000000" pitchFamily="2" charset="2"/>
              <a:buChar char="v"/>
            </a:pPr>
            <a:r>
              <a:rPr lang="en-US" b="0" dirty="0">
                <a:effectLst/>
                <a:latin typeface="Century" panose="02040604050505020304" pitchFamily="18" charset="0"/>
                <a:cs typeface="Times New Roman" panose="02020603050405020304" pitchFamily="18" charset="0"/>
              </a:rPr>
              <a:t>Read phone state and identity (S) </a:t>
            </a:r>
          </a:p>
          <a:p>
            <a:pPr marL="285750" indent="-285750">
              <a:buClr>
                <a:schemeClr val="accent1"/>
              </a:buClr>
              <a:buFont typeface="Wingdings" panose="05000000000000000000" pitchFamily="2" charset="2"/>
              <a:buChar char="v"/>
            </a:pPr>
            <a:r>
              <a:rPr lang="en-US" b="0" dirty="0">
                <a:effectLst/>
                <a:latin typeface="Century" panose="02040604050505020304" pitchFamily="18" charset="0"/>
                <a:cs typeface="Times New Roman" panose="02020603050405020304" pitchFamily="18" charset="0"/>
              </a:rPr>
              <a:t>Record what you type and actions </a:t>
            </a:r>
          </a:p>
          <a:p>
            <a:pPr marL="285750" indent="-285750">
              <a:buClr>
                <a:schemeClr val="accent1"/>
              </a:buClr>
              <a:buFont typeface="Wingdings" panose="05000000000000000000" pitchFamily="2" charset="2"/>
              <a:buChar char="v"/>
            </a:pPr>
            <a:r>
              <a:rPr lang="en-US" b="0" dirty="0">
                <a:effectLst/>
                <a:latin typeface="Century" panose="02040604050505020304" pitchFamily="18" charset="0"/>
                <a:cs typeface="Times New Roman" panose="02020603050405020304" pitchFamily="18" charset="0"/>
              </a:rPr>
              <a:t>You take (S) </a:t>
            </a:r>
          </a:p>
          <a:p>
            <a:pPr marL="285750" indent="-285750">
              <a:buClr>
                <a:schemeClr val="accent1"/>
              </a:buClr>
              <a:buFont typeface="Wingdings" panose="05000000000000000000" pitchFamily="2" charset="2"/>
              <a:buChar char="v"/>
            </a:pPr>
            <a:r>
              <a:rPr lang="en-US" b="0" dirty="0">
                <a:effectLst/>
                <a:latin typeface="Century" panose="02040604050505020304" pitchFamily="18" charset="0"/>
                <a:cs typeface="Times New Roman" panose="02020603050405020304" pitchFamily="18" charset="0"/>
              </a:rPr>
              <a:t>Reset system to factory S)</a:t>
            </a:r>
          </a:p>
          <a:p>
            <a:pPr marL="285750" indent="-285750">
              <a:buClr>
                <a:schemeClr val="accent1"/>
              </a:buClr>
              <a:buFont typeface="Wingdings" panose="05000000000000000000" pitchFamily="2" charset="2"/>
              <a:buChar char="v"/>
            </a:pPr>
            <a:r>
              <a:rPr lang="en-US" b="0" dirty="0">
                <a:effectLst/>
                <a:latin typeface="Century" panose="02040604050505020304" pitchFamily="18" charset="0"/>
                <a:cs typeface="Times New Roman" panose="02020603050405020304" pitchFamily="18" charset="0"/>
              </a:rPr>
              <a:t>Run in factory test mode (S)</a:t>
            </a:r>
          </a:p>
          <a:p>
            <a:pPr marL="285750" indent="-285750">
              <a:buClr>
                <a:schemeClr val="accent1"/>
              </a:buClr>
              <a:buFont typeface="Wingdings" panose="05000000000000000000" pitchFamily="2" charset="2"/>
              <a:buChar char="v"/>
            </a:pPr>
            <a:r>
              <a:rPr lang="en-US" b="0" dirty="0">
                <a:effectLst/>
                <a:latin typeface="Century" panose="02040604050505020304" pitchFamily="18" charset="0"/>
                <a:cs typeface="Times New Roman" panose="02020603050405020304" pitchFamily="18" charset="0"/>
              </a:rPr>
              <a:t>Set time (S)</a:t>
            </a:r>
          </a:p>
          <a:p>
            <a:pPr marL="285750" indent="-285750">
              <a:buClr>
                <a:schemeClr val="accent1"/>
              </a:buClr>
              <a:buFont typeface="Wingdings" panose="05000000000000000000" pitchFamily="2" charset="2"/>
              <a:buChar char="v"/>
            </a:pPr>
            <a:r>
              <a:rPr lang="en-US" b="0" dirty="0">
                <a:effectLst/>
                <a:latin typeface="Century" panose="02040604050505020304" pitchFamily="18" charset="0"/>
                <a:cs typeface="Times New Roman" panose="02020603050405020304" pitchFamily="18" charset="0"/>
              </a:rPr>
              <a:t>Set wallpaper size hints (S)</a:t>
            </a:r>
          </a:p>
          <a:p>
            <a:pPr marL="285750" indent="-285750">
              <a:buClr>
                <a:schemeClr val="accent1"/>
              </a:buClr>
              <a:buFont typeface="Wingdings" panose="05000000000000000000" pitchFamily="2" charset="2"/>
              <a:buChar char="v"/>
            </a:pPr>
            <a:r>
              <a:rPr lang="en-US" b="0" dirty="0">
                <a:effectLst/>
                <a:latin typeface="Century" panose="02040604050505020304" pitchFamily="18" charset="0"/>
                <a:cs typeface="Times New Roman" panose="02020603050405020304" pitchFamily="18" charset="0"/>
              </a:rPr>
              <a:t>Start IM service (S)</a:t>
            </a:r>
          </a:p>
          <a:p>
            <a:pPr marL="285750" indent="-285750">
              <a:buClr>
                <a:schemeClr val="accent1"/>
              </a:buClr>
              <a:buFont typeface="Wingdings" panose="05000000000000000000" pitchFamily="2" charset="2"/>
              <a:buChar char="v"/>
            </a:pPr>
            <a:r>
              <a:rPr lang="en-US" b="0" dirty="0">
                <a:effectLst/>
                <a:latin typeface="Century" panose="02040604050505020304" pitchFamily="18" charset="0"/>
                <a:cs typeface="Times New Roman" panose="02020603050405020304" pitchFamily="18" charset="0"/>
              </a:rPr>
              <a:t>Update component usage statistics (S) </a:t>
            </a:r>
          </a:p>
          <a:p>
            <a:pPr marL="285750" indent="-285750">
              <a:buClr>
                <a:schemeClr val="accent1"/>
              </a:buClr>
              <a:buFont typeface="Wingdings" panose="05000000000000000000" pitchFamily="2" charset="2"/>
              <a:buChar char="v"/>
            </a:pPr>
            <a:r>
              <a:rPr lang="en-US" b="0" dirty="0">
                <a:effectLst/>
                <a:latin typeface="Century" panose="02040604050505020304" pitchFamily="18" charset="0"/>
                <a:cs typeface="Times New Roman" panose="02020603050405020304" pitchFamily="18" charset="0"/>
              </a:rPr>
              <a:t>Write contact data (S)</a:t>
            </a:r>
          </a:p>
          <a:p>
            <a:pPr marL="285750" indent="-285750">
              <a:buClr>
                <a:schemeClr val="accent1"/>
              </a:buClr>
              <a:buFont typeface="Wingdings" panose="05000000000000000000" pitchFamily="2" charset="2"/>
              <a:buChar char="v"/>
            </a:pPr>
            <a:r>
              <a:rPr lang="en-US" b="0" dirty="0">
                <a:effectLst/>
                <a:latin typeface="Century" panose="02040604050505020304" pitchFamily="18" charset="0"/>
                <a:cs typeface="Times New Roman" panose="02020603050405020304" pitchFamily="18" charset="0"/>
              </a:rPr>
              <a:t>Write instant messages (S)</a:t>
            </a:r>
          </a:p>
          <a:p>
            <a:pPr marL="285750" indent="-285750">
              <a:buClr>
                <a:schemeClr val="accent1"/>
              </a:buClr>
              <a:buFont typeface="Wingdings" panose="05000000000000000000" pitchFamily="2" charset="2"/>
              <a:buChar char="v"/>
            </a:pPr>
            <a:endParaRPr lang="en-US" b="0" dirty="0">
              <a:effectLst/>
              <a:latin typeface="Century" panose="020406040505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v"/>
            </a:pPr>
            <a:endParaRPr lang="en-US" dirty="0">
              <a:latin typeface="Century" panose="020406040505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6688D374-C034-AC5A-783D-FAABFB954D9F}"/>
              </a:ext>
            </a:extLst>
          </p:cNvPr>
          <p:cNvGrpSpPr/>
          <p:nvPr/>
        </p:nvGrpSpPr>
        <p:grpSpPr>
          <a:xfrm>
            <a:off x="0" y="-711324"/>
            <a:ext cx="18287996" cy="3668772"/>
            <a:chOff x="0" y="-57150"/>
            <a:chExt cx="4816592" cy="869950"/>
          </a:xfrm>
        </p:grpSpPr>
        <p:sp>
          <p:nvSpPr>
            <p:cNvPr id="4" name="Freeform 3">
              <a:extLst>
                <a:ext uri="{FF2B5EF4-FFF2-40B4-BE49-F238E27FC236}">
                  <a16:creationId xmlns:a16="http://schemas.microsoft.com/office/drawing/2014/main" id="{9F292BD1-1483-ADAC-8864-3F297A7F3A88}"/>
                </a:ext>
              </a:extLst>
            </p:cNvPr>
            <p:cNvSpPr/>
            <p:nvPr/>
          </p:nvSpPr>
          <p:spPr>
            <a:xfrm>
              <a:off x="0" y="0"/>
              <a:ext cx="4816592" cy="554206"/>
            </a:xfrm>
            <a:custGeom>
              <a:avLst/>
              <a:gdLst/>
              <a:ahLst/>
              <a:cxnLst/>
              <a:rect l="l" t="t" r="r" b="b"/>
              <a:pathLst>
                <a:path w="4816592" h="894404">
                  <a:moveTo>
                    <a:pt x="0" y="0"/>
                  </a:moveTo>
                  <a:lnTo>
                    <a:pt x="4816592" y="0"/>
                  </a:lnTo>
                  <a:lnTo>
                    <a:pt x="4816592" y="894404"/>
                  </a:lnTo>
                  <a:lnTo>
                    <a:pt x="0" y="894404"/>
                  </a:lnTo>
                  <a:close/>
                </a:path>
              </a:pathLst>
            </a:custGeom>
            <a:solidFill>
              <a:srgbClr val="004E8E"/>
            </a:solidFill>
          </p:spPr>
          <p:txBody>
            <a:bodyPr/>
            <a:lstStyle/>
            <a:p>
              <a:endParaRPr lang="en-US" dirty="0"/>
            </a:p>
          </p:txBody>
        </p:sp>
        <p:sp>
          <p:nvSpPr>
            <p:cNvPr id="5" name="TextBox 4">
              <a:extLst>
                <a:ext uri="{FF2B5EF4-FFF2-40B4-BE49-F238E27FC236}">
                  <a16:creationId xmlns:a16="http://schemas.microsoft.com/office/drawing/2014/main" id="{A8BC0FB9-9235-2F1D-7AAE-E44A0B5D6070}"/>
                </a:ext>
              </a:extLst>
            </p:cNvPr>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sp>
        <p:nvSpPr>
          <p:cNvPr id="6" name="TextBox 5">
            <a:extLst>
              <a:ext uri="{FF2B5EF4-FFF2-40B4-BE49-F238E27FC236}">
                <a16:creationId xmlns:a16="http://schemas.microsoft.com/office/drawing/2014/main" id="{B15BBF97-E9B0-1C00-3C88-A78AA7C57572}"/>
              </a:ext>
            </a:extLst>
          </p:cNvPr>
          <p:cNvSpPr txBox="1"/>
          <p:nvPr/>
        </p:nvSpPr>
        <p:spPr>
          <a:xfrm>
            <a:off x="2743200" y="419100"/>
            <a:ext cx="12456770" cy="897682"/>
          </a:xfrm>
          <a:prstGeom prst="rect">
            <a:avLst/>
          </a:prstGeom>
        </p:spPr>
        <p:txBody>
          <a:bodyPr lIns="0" tIns="0" rIns="0" bIns="0" rtlCol="0" anchor="t">
            <a:spAutoFit/>
          </a:bodyPr>
          <a:lstStyle/>
          <a:p>
            <a:pPr marL="0" lvl="0" indent="0" algn="ctr">
              <a:lnSpc>
                <a:spcPts val="6959"/>
              </a:lnSpc>
              <a:spcBef>
                <a:spcPct val="0"/>
              </a:spcBef>
            </a:pPr>
            <a:r>
              <a:rPr lang="en-US" sz="6000" u="none" dirty="0">
                <a:solidFill>
                  <a:srgbClr val="FFFFFF"/>
                </a:solidFill>
                <a:latin typeface="Open Sans Bold"/>
              </a:rPr>
              <a:t>Default Permissions</a:t>
            </a:r>
          </a:p>
        </p:txBody>
      </p:sp>
      <p:grpSp>
        <p:nvGrpSpPr>
          <p:cNvPr id="7" name="Group 30">
            <a:extLst>
              <a:ext uri="{FF2B5EF4-FFF2-40B4-BE49-F238E27FC236}">
                <a16:creationId xmlns:a16="http://schemas.microsoft.com/office/drawing/2014/main" id="{7B4E0A1E-3A3A-B4BF-A68D-3EBD713AFAB5}"/>
              </a:ext>
            </a:extLst>
          </p:cNvPr>
          <p:cNvGrpSpPr/>
          <p:nvPr/>
        </p:nvGrpSpPr>
        <p:grpSpPr>
          <a:xfrm>
            <a:off x="0" y="208864"/>
            <a:ext cx="2362200" cy="420472"/>
            <a:chOff x="0" y="0"/>
            <a:chExt cx="940800" cy="135828"/>
          </a:xfrm>
        </p:grpSpPr>
        <p:sp>
          <p:nvSpPr>
            <p:cNvPr id="8" name="Freeform 31">
              <a:extLst>
                <a:ext uri="{FF2B5EF4-FFF2-40B4-BE49-F238E27FC236}">
                  <a16:creationId xmlns:a16="http://schemas.microsoft.com/office/drawing/2014/main" id="{1B5BAC46-E463-CC50-A505-D90E6E28811E}"/>
                </a:ext>
              </a:extLst>
            </p:cNvPr>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txBody>
            <a:bodyPr/>
            <a:lstStyle/>
            <a:p>
              <a:endParaRPr lang="en-US" dirty="0"/>
            </a:p>
          </p:txBody>
        </p:sp>
        <p:sp>
          <p:nvSpPr>
            <p:cNvPr id="9" name="TextBox 32">
              <a:extLst>
                <a:ext uri="{FF2B5EF4-FFF2-40B4-BE49-F238E27FC236}">
                  <a16:creationId xmlns:a16="http://schemas.microsoft.com/office/drawing/2014/main" id="{1737D13D-9273-D678-E4FF-44FE10C2EF84}"/>
                </a:ext>
              </a:extLst>
            </p:cNvPr>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pic>
        <p:nvPicPr>
          <p:cNvPr id="11" name="Picture 10">
            <a:extLst>
              <a:ext uri="{FF2B5EF4-FFF2-40B4-BE49-F238E27FC236}">
                <a16:creationId xmlns:a16="http://schemas.microsoft.com/office/drawing/2014/main" id="{2C4D6727-753A-BDE2-21F8-3EECD54CAF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73200" y="7075868"/>
            <a:ext cx="2767787" cy="2767787"/>
          </a:xfrm>
          <a:prstGeom prst="rect">
            <a:avLst/>
          </a:prstGeom>
        </p:spPr>
      </p:pic>
      <p:pic>
        <p:nvPicPr>
          <p:cNvPr id="13" name="Picture 12">
            <a:extLst>
              <a:ext uri="{FF2B5EF4-FFF2-40B4-BE49-F238E27FC236}">
                <a16:creationId xmlns:a16="http://schemas.microsoft.com/office/drawing/2014/main" id="{CFC73084-0851-DB07-4EB4-4210D66B2A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1217" y="5140717"/>
            <a:ext cx="5565" cy="5565"/>
          </a:xfrm>
          <a:prstGeom prst="rect">
            <a:avLst/>
          </a:prstGeom>
        </p:spPr>
      </p:pic>
    </p:spTree>
    <p:extLst>
      <p:ext uri="{BB962C8B-B14F-4D97-AF65-F5344CB8AC3E}">
        <p14:creationId xmlns:p14="http://schemas.microsoft.com/office/powerpoint/2010/main" val="62889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29FFE8-6546-268B-AEE9-ABEC1CBB21C8}"/>
              </a:ext>
            </a:extLst>
          </p:cNvPr>
          <p:cNvSpPr txBox="1"/>
          <p:nvPr/>
        </p:nvSpPr>
        <p:spPr>
          <a:xfrm>
            <a:off x="1828800" y="4305300"/>
            <a:ext cx="20040600" cy="954107"/>
          </a:xfrm>
          <a:prstGeom prst="rect">
            <a:avLst/>
          </a:prstGeom>
          <a:noFill/>
        </p:spPr>
        <p:txBody>
          <a:bodyPr wrap="square" numCol="3" spcCol="0" rtlCol="0">
            <a:spAutoFit/>
          </a:bodyPr>
          <a:lstStyle/>
          <a:p>
            <a:pPr marL="457200" indent="-457200">
              <a:buClr>
                <a:schemeClr val="tx2"/>
              </a:buClr>
              <a:buFont typeface="Wingdings" panose="05000000000000000000" pitchFamily="2" charset="2"/>
              <a:buChar char="v"/>
            </a:pPr>
            <a:r>
              <a:rPr lang="en-US" sz="2800" dirty="0"/>
              <a:t>Enable application debugging (D)</a:t>
            </a:r>
          </a:p>
          <a:p>
            <a:pPr marL="457200" indent="-457200">
              <a:buClr>
                <a:schemeClr val="tx2"/>
              </a:buClr>
              <a:buFont typeface="Wingdings" panose="05000000000000000000" pitchFamily="2" charset="2"/>
              <a:buChar char="v"/>
            </a:pPr>
            <a:r>
              <a:rPr lang="en-US" sz="2800" dirty="0"/>
              <a:t>Limit number of running processes (D) </a:t>
            </a:r>
          </a:p>
          <a:p>
            <a:pPr marL="457200" indent="-457200">
              <a:buClr>
                <a:schemeClr val="tx2"/>
              </a:buClr>
              <a:buFont typeface="Wingdings" panose="05000000000000000000" pitchFamily="2" charset="2"/>
              <a:buChar char="v"/>
            </a:pPr>
            <a:r>
              <a:rPr lang="en-US" sz="2800" dirty="0"/>
              <a:t>Make all background applications close (D)</a:t>
            </a:r>
          </a:p>
          <a:p>
            <a:pPr marL="457200" indent="-457200">
              <a:buClr>
                <a:schemeClr val="tx2"/>
              </a:buClr>
              <a:buFont typeface="Wingdings" panose="05000000000000000000" pitchFamily="2" charset="2"/>
              <a:buChar char="v"/>
            </a:pPr>
            <a:r>
              <a:rPr lang="en-US" sz="2800" dirty="0"/>
              <a:t>Send linux signals to applications (D)</a:t>
            </a:r>
          </a:p>
        </p:txBody>
      </p:sp>
      <p:grpSp>
        <p:nvGrpSpPr>
          <p:cNvPr id="3" name="Group 2">
            <a:extLst>
              <a:ext uri="{FF2B5EF4-FFF2-40B4-BE49-F238E27FC236}">
                <a16:creationId xmlns:a16="http://schemas.microsoft.com/office/drawing/2014/main" id="{6688D374-C034-AC5A-783D-FAABFB954D9F}"/>
              </a:ext>
            </a:extLst>
          </p:cNvPr>
          <p:cNvGrpSpPr/>
          <p:nvPr/>
        </p:nvGrpSpPr>
        <p:grpSpPr>
          <a:xfrm>
            <a:off x="0" y="-711324"/>
            <a:ext cx="18287996" cy="3668772"/>
            <a:chOff x="0" y="-57150"/>
            <a:chExt cx="4816592" cy="869950"/>
          </a:xfrm>
        </p:grpSpPr>
        <p:sp>
          <p:nvSpPr>
            <p:cNvPr id="4" name="Freeform 3">
              <a:extLst>
                <a:ext uri="{FF2B5EF4-FFF2-40B4-BE49-F238E27FC236}">
                  <a16:creationId xmlns:a16="http://schemas.microsoft.com/office/drawing/2014/main" id="{9F292BD1-1483-ADAC-8864-3F297A7F3A88}"/>
                </a:ext>
              </a:extLst>
            </p:cNvPr>
            <p:cNvSpPr/>
            <p:nvPr/>
          </p:nvSpPr>
          <p:spPr>
            <a:xfrm>
              <a:off x="0" y="0"/>
              <a:ext cx="4816592" cy="554206"/>
            </a:xfrm>
            <a:custGeom>
              <a:avLst/>
              <a:gdLst/>
              <a:ahLst/>
              <a:cxnLst/>
              <a:rect l="l" t="t" r="r" b="b"/>
              <a:pathLst>
                <a:path w="4816592" h="894404">
                  <a:moveTo>
                    <a:pt x="0" y="0"/>
                  </a:moveTo>
                  <a:lnTo>
                    <a:pt x="4816592" y="0"/>
                  </a:lnTo>
                  <a:lnTo>
                    <a:pt x="4816592" y="894404"/>
                  </a:lnTo>
                  <a:lnTo>
                    <a:pt x="0" y="894404"/>
                  </a:lnTo>
                  <a:close/>
                </a:path>
              </a:pathLst>
            </a:custGeom>
            <a:solidFill>
              <a:srgbClr val="004E8E"/>
            </a:solidFill>
          </p:spPr>
          <p:txBody>
            <a:bodyPr/>
            <a:lstStyle/>
            <a:p>
              <a:endParaRPr lang="en-US" dirty="0"/>
            </a:p>
          </p:txBody>
        </p:sp>
        <p:sp>
          <p:nvSpPr>
            <p:cNvPr id="5" name="TextBox 4">
              <a:extLst>
                <a:ext uri="{FF2B5EF4-FFF2-40B4-BE49-F238E27FC236}">
                  <a16:creationId xmlns:a16="http://schemas.microsoft.com/office/drawing/2014/main" id="{A8BC0FB9-9235-2F1D-7AAE-E44A0B5D6070}"/>
                </a:ext>
              </a:extLst>
            </p:cNvPr>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sp>
        <p:nvSpPr>
          <p:cNvPr id="6" name="TextBox 5">
            <a:extLst>
              <a:ext uri="{FF2B5EF4-FFF2-40B4-BE49-F238E27FC236}">
                <a16:creationId xmlns:a16="http://schemas.microsoft.com/office/drawing/2014/main" id="{B15BBF97-E9B0-1C00-3C88-A78AA7C57572}"/>
              </a:ext>
            </a:extLst>
          </p:cNvPr>
          <p:cNvSpPr txBox="1"/>
          <p:nvPr/>
        </p:nvSpPr>
        <p:spPr>
          <a:xfrm>
            <a:off x="2743200" y="419100"/>
            <a:ext cx="12456770" cy="897682"/>
          </a:xfrm>
          <a:prstGeom prst="rect">
            <a:avLst/>
          </a:prstGeom>
        </p:spPr>
        <p:txBody>
          <a:bodyPr lIns="0" tIns="0" rIns="0" bIns="0" rtlCol="0" anchor="t">
            <a:spAutoFit/>
          </a:bodyPr>
          <a:lstStyle/>
          <a:p>
            <a:pPr marL="0" lvl="0" indent="0" algn="ctr">
              <a:lnSpc>
                <a:spcPts val="6959"/>
              </a:lnSpc>
              <a:spcBef>
                <a:spcPct val="0"/>
              </a:spcBef>
            </a:pPr>
            <a:r>
              <a:rPr lang="en-US" sz="6000" u="none" dirty="0">
                <a:solidFill>
                  <a:srgbClr val="FFFFFF"/>
                </a:solidFill>
                <a:latin typeface="Open Sans Bold"/>
              </a:rPr>
              <a:t>Development Tools Permissions</a:t>
            </a:r>
          </a:p>
        </p:txBody>
      </p:sp>
      <p:grpSp>
        <p:nvGrpSpPr>
          <p:cNvPr id="7" name="Group 30">
            <a:extLst>
              <a:ext uri="{FF2B5EF4-FFF2-40B4-BE49-F238E27FC236}">
                <a16:creationId xmlns:a16="http://schemas.microsoft.com/office/drawing/2014/main" id="{7B4E0A1E-3A3A-B4BF-A68D-3EBD713AFAB5}"/>
              </a:ext>
            </a:extLst>
          </p:cNvPr>
          <p:cNvGrpSpPr/>
          <p:nvPr/>
        </p:nvGrpSpPr>
        <p:grpSpPr>
          <a:xfrm>
            <a:off x="0" y="208864"/>
            <a:ext cx="2362200" cy="420472"/>
            <a:chOff x="0" y="0"/>
            <a:chExt cx="940800" cy="135828"/>
          </a:xfrm>
        </p:grpSpPr>
        <p:sp>
          <p:nvSpPr>
            <p:cNvPr id="8" name="Freeform 31">
              <a:extLst>
                <a:ext uri="{FF2B5EF4-FFF2-40B4-BE49-F238E27FC236}">
                  <a16:creationId xmlns:a16="http://schemas.microsoft.com/office/drawing/2014/main" id="{1B5BAC46-E463-CC50-A505-D90E6E28811E}"/>
                </a:ext>
              </a:extLst>
            </p:cNvPr>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txBody>
            <a:bodyPr/>
            <a:lstStyle/>
            <a:p>
              <a:endParaRPr lang="en-US" dirty="0"/>
            </a:p>
          </p:txBody>
        </p:sp>
        <p:sp>
          <p:nvSpPr>
            <p:cNvPr id="9" name="TextBox 32">
              <a:extLst>
                <a:ext uri="{FF2B5EF4-FFF2-40B4-BE49-F238E27FC236}">
                  <a16:creationId xmlns:a16="http://schemas.microsoft.com/office/drawing/2014/main" id="{1737D13D-9273-D678-E4FF-44FE10C2EF84}"/>
                </a:ext>
              </a:extLst>
            </p:cNvPr>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pic>
        <p:nvPicPr>
          <p:cNvPr id="11" name="Picture 10">
            <a:extLst>
              <a:ext uri="{FF2B5EF4-FFF2-40B4-BE49-F238E27FC236}">
                <a16:creationId xmlns:a16="http://schemas.microsoft.com/office/drawing/2014/main" id="{D7C13E61-6894-6BE7-7154-76DF04771E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1217" y="5140717"/>
            <a:ext cx="5565" cy="5565"/>
          </a:xfrm>
          <a:prstGeom prst="rect">
            <a:avLst/>
          </a:prstGeom>
        </p:spPr>
      </p:pic>
      <p:pic>
        <p:nvPicPr>
          <p:cNvPr id="13" name="Picture 12">
            <a:extLst>
              <a:ext uri="{FF2B5EF4-FFF2-40B4-BE49-F238E27FC236}">
                <a16:creationId xmlns:a16="http://schemas.microsoft.com/office/drawing/2014/main" id="{A2C3D067-0D3C-979C-0699-53248AEC9E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1217" y="5140717"/>
            <a:ext cx="5565" cy="5565"/>
          </a:xfrm>
          <a:prstGeom prst="rect">
            <a:avLst/>
          </a:prstGeom>
        </p:spPr>
      </p:pic>
      <p:pic>
        <p:nvPicPr>
          <p:cNvPr id="15" name="Picture 14">
            <a:extLst>
              <a:ext uri="{FF2B5EF4-FFF2-40B4-BE49-F238E27FC236}">
                <a16:creationId xmlns:a16="http://schemas.microsoft.com/office/drawing/2014/main" id="{08DFCFA4-9F71-D103-81F3-B9E6261848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1217" y="5140717"/>
            <a:ext cx="5565" cy="5565"/>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id="{C9456F34-95BA-7655-2B7B-647551BF26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600" y="5524500"/>
            <a:ext cx="3962400" cy="3962400"/>
          </a:xfrm>
          <a:prstGeom prst="rect">
            <a:avLst/>
          </a:prstGeom>
        </p:spPr>
      </p:pic>
    </p:spTree>
    <p:extLst>
      <p:ext uri="{BB962C8B-B14F-4D97-AF65-F5344CB8AC3E}">
        <p14:creationId xmlns:p14="http://schemas.microsoft.com/office/powerpoint/2010/main" val="384681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additive="base">
                                        <p:cTn id="14" dur="500" fill="hold"/>
                                        <p:tgtEl>
                                          <p:spTgt spid="17"/>
                                        </p:tgtEl>
                                        <p:attrNameLst>
                                          <p:attrName>ppt_x</p:attrName>
                                        </p:attrNameLst>
                                      </p:cBhvr>
                                      <p:tavLst>
                                        <p:tav tm="0">
                                          <p:val>
                                            <p:strVal val="#ppt_x"/>
                                          </p:val>
                                        </p:tav>
                                        <p:tav tm="100000">
                                          <p:val>
                                            <p:strVal val="#ppt_x"/>
                                          </p:val>
                                        </p:tav>
                                      </p:tavLst>
                                    </p:anim>
                                    <p:anim calcmode="lin" valueType="num">
                                      <p:cBhvr additive="base">
                                        <p:cTn id="15"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29FFE8-6546-268B-AEE9-ABEC1CBB21C8}"/>
              </a:ext>
            </a:extLst>
          </p:cNvPr>
          <p:cNvSpPr txBox="1"/>
          <p:nvPr/>
        </p:nvSpPr>
        <p:spPr>
          <a:xfrm>
            <a:off x="1676400" y="4010261"/>
            <a:ext cx="20026745" cy="1569660"/>
          </a:xfrm>
          <a:prstGeom prst="rect">
            <a:avLst/>
          </a:prstGeom>
          <a:noFill/>
        </p:spPr>
        <p:txBody>
          <a:bodyPr wrap="square" numCol="2" spcCol="0" rtlCol="0">
            <a:spAutoFit/>
          </a:bodyPr>
          <a:lstStyle/>
          <a:p>
            <a:pPr marL="342900" indent="-342900">
              <a:buFont typeface="Wingdings" panose="05000000000000000000" pitchFamily="2" charset="2"/>
              <a:buChar char="v"/>
            </a:pPr>
            <a:r>
              <a:rPr lang="en-US" sz="2400" dirty="0"/>
              <a:t>Test hardware (S) </a:t>
            </a:r>
          </a:p>
          <a:p>
            <a:pPr marL="342900" indent="-342900">
              <a:buFont typeface="Wingdings" panose="05000000000000000000" pitchFamily="2" charset="2"/>
              <a:buChar char="v"/>
            </a:pPr>
            <a:r>
              <a:rPr lang="en-US" sz="2400" dirty="0"/>
              <a:t>Control flashlight (S)</a:t>
            </a:r>
          </a:p>
          <a:p>
            <a:pPr marL="342900" indent="-342900">
              <a:buFont typeface="Wingdings" panose="05000000000000000000" pitchFamily="2" charset="2"/>
              <a:buChar char="v"/>
            </a:pPr>
            <a:r>
              <a:rPr lang="en-US" sz="2400" dirty="0"/>
              <a:t>Control vibrator (S)</a:t>
            </a:r>
          </a:p>
          <a:p>
            <a:pPr marL="342900" indent="-342900">
              <a:buFont typeface="Wingdings" panose="05000000000000000000" pitchFamily="2" charset="2"/>
              <a:buChar char="v"/>
            </a:pPr>
            <a:endParaRPr lang="en-US" sz="2400" dirty="0"/>
          </a:p>
          <a:p>
            <a:pPr marL="342900" indent="-342900">
              <a:buFont typeface="Wingdings" panose="05000000000000000000" pitchFamily="2" charset="2"/>
              <a:buChar char="v"/>
            </a:pPr>
            <a:r>
              <a:rPr lang="en-US" sz="2400" dirty="0"/>
              <a:t>Record audio (D)</a:t>
            </a:r>
          </a:p>
          <a:p>
            <a:pPr marL="342900" indent="-342900">
              <a:buFont typeface="Wingdings" panose="05000000000000000000" pitchFamily="2" charset="2"/>
              <a:buChar char="v"/>
            </a:pPr>
            <a:r>
              <a:rPr lang="en-US" sz="2400" dirty="0"/>
              <a:t>Take pictures and videos (D)</a:t>
            </a:r>
          </a:p>
          <a:p>
            <a:pPr marL="342900" indent="-342900">
              <a:buFont typeface="Wingdings" panose="05000000000000000000" pitchFamily="2" charset="2"/>
              <a:buChar char="v"/>
            </a:pPr>
            <a:r>
              <a:rPr lang="en-US" sz="2400" dirty="0"/>
              <a:t>Change your audio settings (D)</a:t>
            </a:r>
          </a:p>
          <a:p>
            <a:pPr marL="342900" indent="-342900">
              <a:buFont typeface="Wingdings" panose="05000000000000000000" pitchFamily="2" charset="2"/>
              <a:buChar char="v"/>
            </a:pPr>
            <a:endParaRPr lang="en-US" sz="2400" dirty="0"/>
          </a:p>
        </p:txBody>
      </p:sp>
      <p:grpSp>
        <p:nvGrpSpPr>
          <p:cNvPr id="3" name="Group 2">
            <a:extLst>
              <a:ext uri="{FF2B5EF4-FFF2-40B4-BE49-F238E27FC236}">
                <a16:creationId xmlns:a16="http://schemas.microsoft.com/office/drawing/2014/main" id="{6688D374-C034-AC5A-783D-FAABFB954D9F}"/>
              </a:ext>
            </a:extLst>
          </p:cNvPr>
          <p:cNvGrpSpPr/>
          <p:nvPr/>
        </p:nvGrpSpPr>
        <p:grpSpPr>
          <a:xfrm>
            <a:off x="-2781" y="-300313"/>
            <a:ext cx="18287996" cy="3668772"/>
            <a:chOff x="0" y="-57150"/>
            <a:chExt cx="4816592" cy="869950"/>
          </a:xfrm>
        </p:grpSpPr>
        <p:sp>
          <p:nvSpPr>
            <p:cNvPr id="4" name="Freeform 3">
              <a:extLst>
                <a:ext uri="{FF2B5EF4-FFF2-40B4-BE49-F238E27FC236}">
                  <a16:creationId xmlns:a16="http://schemas.microsoft.com/office/drawing/2014/main" id="{9F292BD1-1483-ADAC-8864-3F297A7F3A88}"/>
                </a:ext>
              </a:extLst>
            </p:cNvPr>
            <p:cNvSpPr/>
            <p:nvPr/>
          </p:nvSpPr>
          <p:spPr>
            <a:xfrm>
              <a:off x="0" y="0"/>
              <a:ext cx="4816592" cy="554206"/>
            </a:xfrm>
            <a:custGeom>
              <a:avLst/>
              <a:gdLst/>
              <a:ahLst/>
              <a:cxnLst/>
              <a:rect l="l" t="t" r="r" b="b"/>
              <a:pathLst>
                <a:path w="4816592" h="894404">
                  <a:moveTo>
                    <a:pt x="0" y="0"/>
                  </a:moveTo>
                  <a:lnTo>
                    <a:pt x="4816592" y="0"/>
                  </a:lnTo>
                  <a:lnTo>
                    <a:pt x="4816592" y="894404"/>
                  </a:lnTo>
                  <a:lnTo>
                    <a:pt x="0" y="894404"/>
                  </a:lnTo>
                  <a:close/>
                </a:path>
              </a:pathLst>
            </a:custGeom>
            <a:solidFill>
              <a:srgbClr val="004E8E"/>
            </a:solidFill>
          </p:spPr>
          <p:txBody>
            <a:bodyPr/>
            <a:lstStyle/>
            <a:p>
              <a:endParaRPr lang="en-US" dirty="0"/>
            </a:p>
          </p:txBody>
        </p:sp>
        <p:sp>
          <p:nvSpPr>
            <p:cNvPr id="5" name="TextBox 4">
              <a:extLst>
                <a:ext uri="{FF2B5EF4-FFF2-40B4-BE49-F238E27FC236}">
                  <a16:creationId xmlns:a16="http://schemas.microsoft.com/office/drawing/2014/main" id="{A8BC0FB9-9235-2F1D-7AAE-E44A0B5D6070}"/>
                </a:ext>
              </a:extLst>
            </p:cNvPr>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sp>
        <p:nvSpPr>
          <p:cNvPr id="6" name="TextBox 5">
            <a:extLst>
              <a:ext uri="{FF2B5EF4-FFF2-40B4-BE49-F238E27FC236}">
                <a16:creationId xmlns:a16="http://schemas.microsoft.com/office/drawing/2014/main" id="{B15BBF97-E9B0-1C00-3C88-A78AA7C57572}"/>
              </a:ext>
            </a:extLst>
          </p:cNvPr>
          <p:cNvSpPr txBox="1"/>
          <p:nvPr/>
        </p:nvSpPr>
        <p:spPr>
          <a:xfrm>
            <a:off x="991400" y="704736"/>
            <a:ext cx="16154400" cy="904094"/>
          </a:xfrm>
          <a:prstGeom prst="rect">
            <a:avLst/>
          </a:prstGeom>
        </p:spPr>
        <p:txBody>
          <a:bodyPr wrap="square" lIns="0" tIns="0" rIns="0" bIns="0" rtlCol="0" anchor="t">
            <a:spAutoFit/>
          </a:bodyPr>
          <a:lstStyle/>
          <a:p>
            <a:pPr algn="ctr">
              <a:lnSpc>
                <a:spcPts val="6959"/>
              </a:lnSpc>
              <a:spcBef>
                <a:spcPct val="0"/>
              </a:spcBef>
            </a:pPr>
            <a:r>
              <a:rPr lang="en-US" sz="6000" dirty="0">
                <a:solidFill>
                  <a:srgbClr val="FFFFFF"/>
                </a:solidFill>
                <a:latin typeface="Open Sans Bold"/>
              </a:rPr>
              <a:t>Hardware</a:t>
            </a:r>
            <a:r>
              <a:rPr lang="en-US" sz="6000" dirty="0">
                <a:solidFill>
                  <a:srgbClr val="D4D4D4"/>
                </a:solidFill>
                <a:latin typeface="Courier New" panose="02070309020205020404" pitchFamily="49" charset="0"/>
              </a:rPr>
              <a:t> </a:t>
            </a:r>
            <a:r>
              <a:rPr lang="en-US" sz="6000" dirty="0">
                <a:solidFill>
                  <a:srgbClr val="FFFFFF"/>
                </a:solidFill>
                <a:latin typeface="Open Sans Bold"/>
              </a:rPr>
              <a:t>controls </a:t>
            </a:r>
            <a:r>
              <a:rPr lang="en-US" sz="6000" u="none" dirty="0">
                <a:solidFill>
                  <a:srgbClr val="FFFFFF"/>
                </a:solidFill>
                <a:latin typeface="Open Sans Bold"/>
              </a:rPr>
              <a:t>Permissions</a:t>
            </a:r>
          </a:p>
        </p:txBody>
      </p:sp>
      <p:grpSp>
        <p:nvGrpSpPr>
          <p:cNvPr id="7" name="Group 30">
            <a:extLst>
              <a:ext uri="{FF2B5EF4-FFF2-40B4-BE49-F238E27FC236}">
                <a16:creationId xmlns:a16="http://schemas.microsoft.com/office/drawing/2014/main" id="{7B4E0A1E-3A3A-B4BF-A68D-3EBD713AFAB5}"/>
              </a:ext>
            </a:extLst>
          </p:cNvPr>
          <p:cNvGrpSpPr/>
          <p:nvPr/>
        </p:nvGrpSpPr>
        <p:grpSpPr>
          <a:xfrm>
            <a:off x="-14221" y="343200"/>
            <a:ext cx="2362200" cy="420472"/>
            <a:chOff x="0" y="0"/>
            <a:chExt cx="940800" cy="135828"/>
          </a:xfrm>
        </p:grpSpPr>
        <p:sp>
          <p:nvSpPr>
            <p:cNvPr id="8" name="Freeform 31">
              <a:extLst>
                <a:ext uri="{FF2B5EF4-FFF2-40B4-BE49-F238E27FC236}">
                  <a16:creationId xmlns:a16="http://schemas.microsoft.com/office/drawing/2014/main" id="{1B5BAC46-E463-CC50-A505-D90E6E28811E}"/>
                </a:ext>
              </a:extLst>
            </p:cNvPr>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txBody>
            <a:bodyPr/>
            <a:lstStyle/>
            <a:p>
              <a:endParaRPr lang="en-US" dirty="0"/>
            </a:p>
          </p:txBody>
        </p:sp>
        <p:sp>
          <p:nvSpPr>
            <p:cNvPr id="9" name="TextBox 32">
              <a:extLst>
                <a:ext uri="{FF2B5EF4-FFF2-40B4-BE49-F238E27FC236}">
                  <a16:creationId xmlns:a16="http://schemas.microsoft.com/office/drawing/2014/main" id="{1737D13D-9273-D678-E4FF-44FE10C2EF84}"/>
                </a:ext>
              </a:extLst>
            </p:cNvPr>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pic>
        <p:nvPicPr>
          <p:cNvPr id="11" name="Picture 10">
            <a:extLst>
              <a:ext uri="{FF2B5EF4-FFF2-40B4-BE49-F238E27FC236}">
                <a16:creationId xmlns:a16="http://schemas.microsoft.com/office/drawing/2014/main" id="{D7C13E61-6894-6BE7-7154-76DF04771E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1217" y="5140717"/>
            <a:ext cx="5565" cy="5565"/>
          </a:xfrm>
          <a:prstGeom prst="rect">
            <a:avLst/>
          </a:prstGeom>
        </p:spPr>
      </p:pic>
      <p:pic>
        <p:nvPicPr>
          <p:cNvPr id="13" name="Picture 12">
            <a:extLst>
              <a:ext uri="{FF2B5EF4-FFF2-40B4-BE49-F238E27FC236}">
                <a16:creationId xmlns:a16="http://schemas.microsoft.com/office/drawing/2014/main" id="{A2C3D067-0D3C-979C-0699-53248AEC9E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1217" y="5140717"/>
            <a:ext cx="5565" cy="5565"/>
          </a:xfrm>
          <a:prstGeom prst="rect">
            <a:avLst/>
          </a:prstGeom>
        </p:spPr>
      </p:pic>
      <p:pic>
        <p:nvPicPr>
          <p:cNvPr id="15" name="Picture 14">
            <a:extLst>
              <a:ext uri="{FF2B5EF4-FFF2-40B4-BE49-F238E27FC236}">
                <a16:creationId xmlns:a16="http://schemas.microsoft.com/office/drawing/2014/main" id="{08DFCFA4-9F71-D103-81F3-B9E6261848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1217" y="5140717"/>
            <a:ext cx="5565" cy="5565"/>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id="{C9456F34-95BA-7655-2B7B-647551BF26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39600" y="5448300"/>
            <a:ext cx="3962400" cy="3962400"/>
          </a:xfrm>
          <a:prstGeom prst="rect">
            <a:avLst/>
          </a:prstGeom>
        </p:spPr>
      </p:pic>
      <p:pic>
        <p:nvPicPr>
          <p:cNvPr id="10" name="Picture 9">
            <a:extLst>
              <a:ext uri="{FF2B5EF4-FFF2-40B4-BE49-F238E27FC236}">
                <a16:creationId xmlns:a16="http://schemas.microsoft.com/office/drawing/2014/main" id="{CF2E9CA6-5A4E-CE2A-E8F8-829E704B87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3945" y="5813807"/>
            <a:ext cx="3581400" cy="3581400"/>
          </a:xfrm>
          <a:prstGeom prst="rect">
            <a:avLst/>
          </a:prstGeom>
        </p:spPr>
      </p:pic>
    </p:spTree>
    <p:extLst>
      <p:ext uri="{BB962C8B-B14F-4D97-AF65-F5344CB8AC3E}">
        <p14:creationId xmlns:p14="http://schemas.microsoft.com/office/powerpoint/2010/main" val="659443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29FFE8-6546-268B-AEE9-ABEC1CBB21C8}"/>
              </a:ext>
            </a:extLst>
          </p:cNvPr>
          <p:cNvSpPr txBox="1"/>
          <p:nvPr/>
        </p:nvSpPr>
        <p:spPr>
          <a:xfrm>
            <a:off x="1427018" y="3564762"/>
            <a:ext cx="20026745" cy="1938992"/>
          </a:xfrm>
          <a:prstGeom prst="rect">
            <a:avLst/>
          </a:prstGeom>
          <a:noFill/>
        </p:spPr>
        <p:txBody>
          <a:bodyPr wrap="square" numCol="2" spcCol="0" rtlCol="0">
            <a:spAutoFit/>
          </a:bodyPr>
          <a:lstStyle/>
          <a:p>
            <a:pPr marL="285750" indent="-285750">
              <a:buFont typeface="Wingdings" panose="05000000000000000000" pitchFamily="2" charset="2"/>
              <a:buChar char="v"/>
            </a:pPr>
            <a:r>
              <a:rPr lang="en-US" sz="2400" dirty="0"/>
              <a:t>Receive data from internet (S)</a:t>
            </a:r>
          </a:p>
          <a:p>
            <a:pPr marL="285750" indent="-285750">
              <a:buFont typeface="Wingdings" panose="05000000000000000000" pitchFamily="2" charset="2"/>
              <a:buChar char="v"/>
            </a:pPr>
            <a:r>
              <a:rPr lang="en-US" sz="2400" dirty="0"/>
              <a:t>View wi-fi state (S)</a:t>
            </a:r>
          </a:p>
          <a:p>
            <a:pPr marL="285750" indent="-285750">
              <a:buFont typeface="Wingdings" panose="05000000000000000000" pitchFamily="2" charset="2"/>
              <a:buChar char="v"/>
            </a:pPr>
            <a:r>
              <a:rPr lang="en-US" sz="2400" dirty="0"/>
              <a:t>View network state (S)</a:t>
            </a:r>
          </a:p>
          <a:p>
            <a:pPr marL="285750" indent="-285750">
              <a:buFont typeface="Wingdings" panose="05000000000000000000" pitchFamily="2" charset="2"/>
              <a:buChar char="v"/>
            </a:pPr>
            <a:r>
              <a:rPr lang="en-US" sz="2400" dirty="0"/>
              <a:t>Broadcast data messages to applications. (S)</a:t>
            </a:r>
          </a:p>
          <a:p>
            <a:pPr marL="285750" indent="-285750">
              <a:buFont typeface="Wingdings" panose="05000000000000000000" pitchFamily="2" charset="2"/>
              <a:buChar char="v"/>
            </a:pPr>
            <a:r>
              <a:rPr lang="en-US" sz="2400" dirty="0"/>
              <a:t>Download files without notification (S) </a:t>
            </a:r>
          </a:p>
          <a:p>
            <a:pPr marL="285750" indent="-285750">
              <a:buFont typeface="Wingdings" panose="05000000000000000000" pitchFamily="2" charset="2"/>
              <a:buChar char="v"/>
            </a:pPr>
            <a:r>
              <a:rPr lang="en-US" sz="2400" dirty="0"/>
              <a:t>Control near field communication (D)</a:t>
            </a:r>
          </a:p>
          <a:p>
            <a:pPr marL="285750" indent="-285750">
              <a:buFont typeface="Wingdings" panose="05000000000000000000" pitchFamily="2" charset="2"/>
              <a:buChar char="v"/>
            </a:pPr>
            <a:r>
              <a:rPr lang="en-US" sz="2400" dirty="0"/>
              <a:t>Create </a:t>
            </a:r>
            <a:r>
              <a:rPr lang="en-US" sz="2400" dirty="0" err="1"/>
              <a:t>bluetooth</a:t>
            </a:r>
            <a:r>
              <a:rPr lang="en-US" sz="2400" dirty="0"/>
              <a:t> connections (D)</a:t>
            </a:r>
          </a:p>
          <a:p>
            <a:pPr marL="285750" indent="-285750">
              <a:buFont typeface="Wingdings" panose="05000000000000000000" pitchFamily="2" charset="2"/>
              <a:buChar char="v"/>
            </a:pPr>
            <a:r>
              <a:rPr lang="en-US" sz="2400" dirty="0"/>
              <a:t>Full internet access (D)</a:t>
            </a:r>
          </a:p>
          <a:p>
            <a:pPr marL="285750" indent="-285750">
              <a:buFont typeface="Wingdings" panose="05000000000000000000" pitchFamily="2" charset="2"/>
              <a:buChar char="v"/>
            </a:pPr>
            <a:r>
              <a:rPr lang="en-US" sz="2400" dirty="0"/>
              <a:t>Make/receive internet calls (D) </a:t>
            </a:r>
          </a:p>
        </p:txBody>
      </p:sp>
      <p:grpSp>
        <p:nvGrpSpPr>
          <p:cNvPr id="3" name="Group 2">
            <a:extLst>
              <a:ext uri="{FF2B5EF4-FFF2-40B4-BE49-F238E27FC236}">
                <a16:creationId xmlns:a16="http://schemas.microsoft.com/office/drawing/2014/main" id="{6688D374-C034-AC5A-783D-FAABFB954D9F}"/>
              </a:ext>
            </a:extLst>
          </p:cNvPr>
          <p:cNvGrpSpPr/>
          <p:nvPr/>
        </p:nvGrpSpPr>
        <p:grpSpPr>
          <a:xfrm>
            <a:off x="-2781" y="-300313"/>
            <a:ext cx="18287996" cy="3668772"/>
            <a:chOff x="0" y="-57150"/>
            <a:chExt cx="4816592" cy="869950"/>
          </a:xfrm>
        </p:grpSpPr>
        <p:sp>
          <p:nvSpPr>
            <p:cNvPr id="4" name="Freeform 3">
              <a:extLst>
                <a:ext uri="{FF2B5EF4-FFF2-40B4-BE49-F238E27FC236}">
                  <a16:creationId xmlns:a16="http://schemas.microsoft.com/office/drawing/2014/main" id="{9F292BD1-1483-ADAC-8864-3F297A7F3A88}"/>
                </a:ext>
              </a:extLst>
            </p:cNvPr>
            <p:cNvSpPr/>
            <p:nvPr/>
          </p:nvSpPr>
          <p:spPr>
            <a:xfrm>
              <a:off x="0" y="0"/>
              <a:ext cx="4816592" cy="554206"/>
            </a:xfrm>
            <a:custGeom>
              <a:avLst/>
              <a:gdLst/>
              <a:ahLst/>
              <a:cxnLst/>
              <a:rect l="l" t="t" r="r" b="b"/>
              <a:pathLst>
                <a:path w="4816592" h="894404">
                  <a:moveTo>
                    <a:pt x="0" y="0"/>
                  </a:moveTo>
                  <a:lnTo>
                    <a:pt x="4816592" y="0"/>
                  </a:lnTo>
                  <a:lnTo>
                    <a:pt x="4816592" y="894404"/>
                  </a:lnTo>
                  <a:lnTo>
                    <a:pt x="0" y="894404"/>
                  </a:lnTo>
                  <a:close/>
                </a:path>
              </a:pathLst>
            </a:custGeom>
            <a:solidFill>
              <a:srgbClr val="004E8E"/>
            </a:solidFill>
          </p:spPr>
          <p:txBody>
            <a:bodyPr/>
            <a:lstStyle/>
            <a:p>
              <a:endParaRPr lang="en-US" dirty="0"/>
            </a:p>
          </p:txBody>
        </p:sp>
        <p:sp>
          <p:nvSpPr>
            <p:cNvPr id="5" name="TextBox 4">
              <a:extLst>
                <a:ext uri="{FF2B5EF4-FFF2-40B4-BE49-F238E27FC236}">
                  <a16:creationId xmlns:a16="http://schemas.microsoft.com/office/drawing/2014/main" id="{A8BC0FB9-9235-2F1D-7AAE-E44A0B5D6070}"/>
                </a:ext>
              </a:extLst>
            </p:cNvPr>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sp>
        <p:nvSpPr>
          <p:cNvPr id="6" name="TextBox 5">
            <a:extLst>
              <a:ext uri="{FF2B5EF4-FFF2-40B4-BE49-F238E27FC236}">
                <a16:creationId xmlns:a16="http://schemas.microsoft.com/office/drawing/2014/main" id="{B15BBF97-E9B0-1C00-3C88-A78AA7C57572}"/>
              </a:ext>
            </a:extLst>
          </p:cNvPr>
          <p:cNvSpPr txBox="1"/>
          <p:nvPr/>
        </p:nvSpPr>
        <p:spPr>
          <a:xfrm>
            <a:off x="1064017" y="763672"/>
            <a:ext cx="16154400" cy="904094"/>
          </a:xfrm>
          <a:prstGeom prst="rect">
            <a:avLst/>
          </a:prstGeom>
        </p:spPr>
        <p:txBody>
          <a:bodyPr wrap="square" lIns="0" tIns="0" rIns="0" bIns="0" rtlCol="0" anchor="t">
            <a:spAutoFit/>
          </a:bodyPr>
          <a:lstStyle/>
          <a:p>
            <a:pPr algn="ctr">
              <a:lnSpc>
                <a:spcPts val="6959"/>
              </a:lnSpc>
              <a:spcBef>
                <a:spcPct val="0"/>
              </a:spcBef>
            </a:pPr>
            <a:r>
              <a:rPr lang="en-US" sz="6000" dirty="0">
                <a:solidFill>
                  <a:srgbClr val="FFFFFF"/>
                </a:solidFill>
                <a:latin typeface="Open Sans Bold"/>
              </a:rPr>
              <a:t>Network Communication </a:t>
            </a:r>
            <a:r>
              <a:rPr lang="en-US" sz="6000" u="none" dirty="0">
                <a:solidFill>
                  <a:srgbClr val="FFFFFF"/>
                </a:solidFill>
                <a:latin typeface="Open Sans Bold"/>
              </a:rPr>
              <a:t>Permissions</a:t>
            </a:r>
          </a:p>
        </p:txBody>
      </p:sp>
      <p:grpSp>
        <p:nvGrpSpPr>
          <p:cNvPr id="7" name="Group 30">
            <a:extLst>
              <a:ext uri="{FF2B5EF4-FFF2-40B4-BE49-F238E27FC236}">
                <a16:creationId xmlns:a16="http://schemas.microsoft.com/office/drawing/2014/main" id="{7B4E0A1E-3A3A-B4BF-A68D-3EBD713AFAB5}"/>
              </a:ext>
            </a:extLst>
          </p:cNvPr>
          <p:cNvGrpSpPr/>
          <p:nvPr/>
        </p:nvGrpSpPr>
        <p:grpSpPr>
          <a:xfrm>
            <a:off x="-14221" y="343200"/>
            <a:ext cx="2362200" cy="420472"/>
            <a:chOff x="0" y="0"/>
            <a:chExt cx="940800" cy="135828"/>
          </a:xfrm>
        </p:grpSpPr>
        <p:sp>
          <p:nvSpPr>
            <p:cNvPr id="8" name="Freeform 31">
              <a:extLst>
                <a:ext uri="{FF2B5EF4-FFF2-40B4-BE49-F238E27FC236}">
                  <a16:creationId xmlns:a16="http://schemas.microsoft.com/office/drawing/2014/main" id="{1B5BAC46-E463-CC50-A505-D90E6E28811E}"/>
                </a:ext>
              </a:extLst>
            </p:cNvPr>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txBody>
            <a:bodyPr/>
            <a:lstStyle/>
            <a:p>
              <a:endParaRPr lang="en-US" dirty="0"/>
            </a:p>
          </p:txBody>
        </p:sp>
        <p:sp>
          <p:nvSpPr>
            <p:cNvPr id="9" name="TextBox 32">
              <a:extLst>
                <a:ext uri="{FF2B5EF4-FFF2-40B4-BE49-F238E27FC236}">
                  <a16:creationId xmlns:a16="http://schemas.microsoft.com/office/drawing/2014/main" id="{1737D13D-9273-D678-E4FF-44FE10C2EF84}"/>
                </a:ext>
              </a:extLst>
            </p:cNvPr>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pic>
        <p:nvPicPr>
          <p:cNvPr id="11" name="Picture 10">
            <a:extLst>
              <a:ext uri="{FF2B5EF4-FFF2-40B4-BE49-F238E27FC236}">
                <a16:creationId xmlns:a16="http://schemas.microsoft.com/office/drawing/2014/main" id="{D7C13E61-6894-6BE7-7154-76DF04771E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1217" y="5140717"/>
            <a:ext cx="5565" cy="5565"/>
          </a:xfrm>
          <a:prstGeom prst="rect">
            <a:avLst/>
          </a:prstGeom>
        </p:spPr>
      </p:pic>
      <p:pic>
        <p:nvPicPr>
          <p:cNvPr id="13" name="Picture 12">
            <a:extLst>
              <a:ext uri="{FF2B5EF4-FFF2-40B4-BE49-F238E27FC236}">
                <a16:creationId xmlns:a16="http://schemas.microsoft.com/office/drawing/2014/main" id="{A2C3D067-0D3C-979C-0699-53248AEC9E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1217" y="5140717"/>
            <a:ext cx="5565" cy="5565"/>
          </a:xfrm>
          <a:prstGeom prst="rect">
            <a:avLst/>
          </a:prstGeom>
        </p:spPr>
      </p:pic>
      <p:pic>
        <p:nvPicPr>
          <p:cNvPr id="15" name="Picture 14">
            <a:extLst>
              <a:ext uri="{FF2B5EF4-FFF2-40B4-BE49-F238E27FC236}">
                <a16:creationId xmlns:a16="http://schemas.microsoft.com/office/drawing/2014/main" id="{08DFCFA4-9F71-D103-81F3-B9E6261848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1217" y="5140717"/>
            <a:ext cx="5565" cy="5565"/>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id="{C9456F34-95BA-7655-2B7B-647551BF26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39600" y="5448300"/>
            <a:ext cx="3962400" cy="3962400"/>
          </a:xfrm>
          <a:prstGeom prst="rect">
            <a:avLst/>
          </a:prstGeom>
        </p:spPr>
      </p:pic>
      <p:pic>
        <p:nvPicPr>
          <p:cNvPr id="10" name="Picture 9">
            <a:extLst>
              <a:ext uri="{FF2B5EF4-FFF2-40B4-BE49-F238E27FC236}">
                <a16:creationId xmlns:a16="http://schemas.microsoft.com/office/drawing/2014/main" id="{CF2E9CA6-5A4E-CE2A-E8F8-829E704B87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3945" y="5813807"/>
            <a:ext cx="3581400" cy="3581400"/>
          </a:xfrm>
          <a:prstGeom prst="rect">
            <a:avLst/>
          </a:prstGeom>
        </p:spPr>
      </p:pic>
    </p:spTree>
    <p:extLst>
      <p:ext uri="{BB962C8B-B14F-4D97-AF65-F5344CB8AC3E}">
        <p14:creationId xmlns:p14="http://schemas.microsoft.com/office/powerpoint/2010/main" val="372615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anim calcmode="lin" valueType="num">
                                      <p:cBhvr>
                                        <p:cTn id="22" dur="1000" fill="hold"/>
                                        <p:tgtEl>
                                          <p:spTgt spid="17"/>
                                        </p:tgtEl>
                                        <p:attrNameLst>
                                          <p:attrName>ppt_x</p:attrName>
                                        </p:attrNameLst>
                                      </p:cBhvr>
                                      <p:tavLst>
                                        <p:tav tm="0">
                                          <p:val>
                                            <p:strVal val="#ppt_x"/>
                                          </p:val>
                                        </p:tav>
                                        <p:tav tm="100000">
                                          <p:val>
                                            <p:strVal val="#ppt_x"/>
                                          </p:val>
                                        </p:tav>
                                      </p:tavLst>
                                    </p:anim>
                                    <p:anim calcmode="lin" valueType="num">
                                      <p:cBhvr>
                                        <p:cTn id="2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29FFE8-6546-268B-AEE9-ABEC1CBB21C8}"/>
              </a:ext>
            </a:extLst>
          </p:cNvPr>
          <p:cNvSpPr txBox="1"/>
          <p:nvPr/>
        </p:nvSpPr>
        <p:spPr>
          <a:xfrm>
            <a:off x="1427018" y="3564762"/>
            <a:ext cx="20026745" cy="1200329"/>
          </a:xfrm>
          <a:prstGeom prst="rect">
            <a:avLst/>
          </a:prstGeom>
          <a:noFill/>
        </p:spPr>
        <p:txBody>
          <a:bodyPr wrap="square" numCol="2" spcCol="0" rtlCol="0">
            <a:spAutoFit/>
          </a:bodyPr>
          <a:lstStyle/>
          <a:p>
            <a:pPr marL="285750" indent="-285750">
              <a:buFont typeface="Wingdings" panose="05000000000000000000" pitchFamily="2" charset="2"/>
              <a:buChar char="v"/>
            </a:pPr>
            <a:r>
              <a:rPr lang="en-US" sz="2400" dirty="0"/>
              <a:t>Modify phone state (S)	</a:t>
            </a:r>
          </a:p>
          <a:p>
            <a:endParaRPr lang="en-US" sz="2400" dirty="0"/>
          </a:p>
          <a:p>
            <a:endParaRPr lang="en-US" sz="2400" dirty="0"/>
          </a:p>
          <a:p>
            <a:pPr marL="285750" indent="-285750">
              <a:buFont typeface="Wingdings" panose="05000000000000000000" pitchFamily="2" charset="2"/>
              <a:buChar char="v"/>
            </a:pPr>
            <a:r>
              <a:rPr lang="en-US" sz="2400" dirty="0"/>
              <a:t>Read phone state and identity (D) </a:t>
            </a:r>
          </a:p>
          <a:p>
            <a:pPr marL="285750" indent="-285750">
              <a:buFont typeface="Wingdings" panose="05000000000000000000" pitchFamily="2" charset="2"/>
              <a:buChar char="v"/>
            </a:pPr>
            <a:r>
              <a:rPr lang="en-US" sz="2400" dirty="0"/>
              <a:t>Intercept outgoing calls (D)</a:t>
            </a:r>
          </a:p>
        </p:txBody>
      </p:sp>
      <p:grpSp>
        <p:nvGrpSpPr>
          <p:cNvPr id="3" name="Group 2">
            <a:extLst>
              <a:ext uri="{FF2B5EF4-FFF2-40B4-BE49-F238E27FC236}">
                <a16:creationId xmlns:a16="http://schemas.microsoft.com/office/drawing/2014/main" id="{6688D374-C034-AC5A-783D-FAABFB954D9F}"/>
              </a:ext>
            </a:extLst>
          </p:cNvPr>
          <p:cNvGrpSpPr/>
          <p:nvPr/>
        </p:nvGrpSpPr>
        <p:grpSpPr>
          <a:xfrm>
            <a:off x="-2781" y="-300313"/>
            <a:ext cx="18287996" cy="3668772"/>
            <a:chOff x="0" y="-57150"/>
            <a:chExt cx="4816592" cy="869950"/>
          </a:xfrm>
        </p:grpSpPr>
        <p:sp>
          <p:nvSpPr>
            <p:cNvPr id="4" name="Freeform 3">
              <a:extLst>
                <a:ext uri="{FF2B5EF4-FFF2-40B4-BE49-F238E27FC236}">
                  <a16:creationId xmlns:a16="http://schemas.microsoft.com/office/drawing/2014/main" id="{9F292BD1-1483-ADAC-8864-3F297A7F3A88}"/>
                </a:ext>
              </a:extLst>
            </p:cNvPr>
            <p:cNvSpPr/>
            <p:nvPr/>
          </p:nvSpPr>
          <p:spPr>
            <a:xfrm>
              <a:off x="0" y="0"/>
              <a:ext cx="4816592" cy="554206"/>
            </a:xfrm>
            <a:custGeom>
              <a:avLst/>
              <a:gdLst/>
              <a:ahLst/>
              <a:cxnLst/>
              <a:rect l="l" t="t" r="r" b="b"/>
              <a:pathLst>
                <a:path w="4816592" h="894404">
                  <a:moveTo>
                    <a:pt x="0" y="0"/>
                  </a:moveTo>
                  <a:lnTo>
                    <a:pt x="4816592" y="0"/>
                  </a:lnTo>
                  <a:lnTo>
                    <a:pt x="4816592" y="894404"/>
                  </a:lnTo>
                  <a:lnTo>
                    <a:pt x="0" y="894404"/>
                  </a:lnTo>
                  <a:close/>
                </a:path>
              </a:pathLst>
            </a:custGeom>
            <a:solidFill>
              <a:srgbClr val="004E8E"/>
            </a:solidFill>
          </p:spPr>
          <p:txBody>
            <a:bodyPr/>
            <a:lstStyle/>
            <a:p>
              <a:endParaRPr lang="en-US" dirty="0"/>
            </a:p>
          </p:txBody>
        </p:sp>
        <p:sp>
          <p:nvSpPr>
            <p:cNvPr id="5" name="TextBox 4">
              <a:extLst>
                <a:ext uri="{FF2B5EF4-FFF2-40B4-BE49-F238E27FC236}">
                  <a16:creationId xmlns:a16="http://schemas.microsoft.com/office/drawing/2014/main" id="{A8BC0FB9-9235-2F1D-7AAE-E44A0B5D6070}"/>
                </a:ext>
              </a:extLst>
            </p:cNvPr>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sp>
        <p:nvSpPr>
          <p:cNvPr id="6" name="TextBox 5">
            <a:extLst>
              <a:ext uri="{FF2B5EF4-FFF2-40B4-BE49-F238E27FC236}">
                <a16:creationId xmlns:a16="http://schemas.microsoft.com/office/drawing/2014/main" id="{B15BBF97-E9B0-1C00-3C88-A78AA7C57572}"/>
              </a:ext>
            </a:extLst>
          </p:cNvPr>
          <p:cNvSpPr txBox="1"/>
          <p:nvPr/>
        </p:nvSpPr>
        <p:spPr>
          <a:xfrm>
            <a:off x="838200" y="714778"/>
            <a:ext cx="16154400" cy="904094"/>
          </a:xfrm>
          <a:prstGeom prst="rect">
            <a:avLst/>
          </a:prstGeom>
        </p:spPr>
        <p:txBody>
          <a:bodyPr wrap="square" lIns="0" tIns="0" rIns="0" bIns="0" rtlCol="0" anchor="t">
            <a:spAutoFit/>
          </a:bodyPr>
          <a:lstStyle/>
          <a:p>
            <a:pPr algn="ctr">
              <a:lnSpc>
                <a:spcPts val="6959"/>
              </a:lnSpc>
              <a:spcBef>
                <a:spcPct val="0"/>
              </a:spcBef>
            </a:pPr>
            <a:r>
              <a:rPr lang="en-US" sz="6000" dirty="0">
                <a:solidFill>
                  <a:srgbClr val="FFFFFF"/>
                </a:solidFill>
                <a:latin typeface="Open Sans Bold"/>
              </a:rPr>
              <a:t>Phone Calls </a:t>
            </a:r>
            <a:r>
              <a:rPr lang="en-US" sz="6000" u="none" dirty="0">
                <a:solidFill>
                  <a:srgbClr val="FFFFFF"/>
                </a:solidFill>
                <a:latin typeface="Open Sans Bold"/>
              </a:rPr>
              <a:t>Permissions</a:t>
            </a:r>
          </a:p>
        </p:txBody>
      </p:sp>
      <p:grpSp>
        <p:nvGrpSpPr>
          <p:cNvPr id="7" name="Group 30">
            <a:extLst>
              <a:ext uri="{FF2B5EF4-FFF2-40B4-BE49-F238E27FC236}">
                <a16:creationId xmlns:a16="http://schemas.microsoft.com/office/drawing/2014/main" id="{7B4E0A1E-3A3A-B4BF-A68D-3EBD713AFAB5}"/>
              </a:ext>
            </a:extLst>
          </p:cNvPr>
          <p:cNvGrpSpPr/>
          <p:nvPr/>
        </p:nvGrpSpPr>
        <p:grpSpPr>
          <a:xfrm>
            <a:off x="-14221" y="343200"/>
            <a:ext cx="2362200" cy="420472"/>
            <a:chOff x="0" y="0"/>
            <a:chExt cx="940800" cy="135828"/>
          </a:xfrm>
        </p:grpSpPr>
        <p:sp>
          <p:nvSpPr>
            <p:cNvPr id="8" name="Freeform 31">
              <a:extLst>
                <a:ext uri="{FF2B5EF4-FFF2-40B4-BE49-F238E27FC236}">
                  <a16:creationId xmlns:a16="http://schemas.microsoft.com/office/drawing/2014/main" id="{1B5BAC46-E463-CC50-A505-D90E6E28811E}"/>
                </a:ext>
              </a:extLst>
            </p:cNvPr>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txBody>
            <a:bodyPr/>
            <a:lstStyle/>
            <a:p>
              <a:endParaRPr lang="en-US" dirty="0"/>
            </a:p>
          </p:txBody>
        </p:sp>
        <p:sp>
          <p:nvSpPr>
            <p:cNvPr id="9" name="TextBox 32">
              <a:extLst>
                <a:ext uri="{FF2B5EF4-FFF2-40B4-BE49-F238E27FC236}">
                  <a16:creationId xmlns:a16="http://schemas.microsoft.com/office/drawing/2014/main" id="{1737D13D-9273-D678-E4FF-44FE10C2EF84}"/>
                </a:ext>
              </a:extLst>
            </p:cNvPr>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pic>
        <p:nvPicPr>
          <p:cNvPr id="11" name="Picture 10">
            <a:extLst>
              <a:ext uri="{FF2B5EF4-FFF2-40B4-BE49-F238E27FC236}">
                <a16:creationId xmlns:a16="http://schemas.microsoft.com/office/drawing/2014/main" id="{D7C13E61-6894-6BE7-7154-76DF04771E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1217" y="5140717"/>
            <a:ext cx="5565" cy="5565"/>
          </a:xfrm>
          <a:prstGeom prst="rect">
            <a:avLst/>
          </a:prstGeom>
        </p:spPr>
      </p:pic>
      <p:pic>
        <p:nvPicPr>
          <p:cNvPr id="13" name="Picture 12">
            <a:extLst>
              <a:ext uri="{FF2B5EF4-FFF2-40B4-BE49-F238E27FC236}">
                <a16:creationId xmlns:a16="http://schemas.microsoft.com/office/drawing/2014/main" id="{A2C3D067-0D3C-979C-0699-53248AEC9E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1217" y="5140717"/>
            <a:ext cx="5565" cy="5565"/>
          </a:xfrm>
          <a:prstGeom prst="rect">
            <a:avLst/>
          </a:prstGeom>
        </p:spPr>
      </p:pic>
      <p:pic>
        <p:nvPicPr>
          <p:cNvPr id="15" name="Picture 14">
            <a:extLst>
              <a:ext uri="{FF2B5EF4-FFF2-40B4-BE49-F238E27FC236}">
                <a16:creationId xmlns:a16="http://schemas.microsoft.com/office/drawing/2014/main" id="{08DFCFA4-9F71-D103-81F3-B9E6261848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1217" y="5140717"/>
            <a:ext cx="5565" cy="5565"/>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id="{C9456F34-95BA-7655-2B7B-647551BF26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39600" y="5448300"/>
            <a:ext cx="3962400" cy="3962400"/>
          </a:xfrm>
          <a:prstGeom prst="rect">
            <a:avLst/>
          </a:prstGeom>
        </p:spPr>
      </p:pic>
      <p:pic>
        <p:nvPicPr>
          <p:cNvPr id="10" name="Picture 9">
            <a:extLst>
              <a:ext uri="{FF2B5EF4-FFF2-40B4-BE49-F238E27FC236}">
                <a16:creationId xmlns:a16="http://schemas.microsoft.com/office/drawing/2014/main" id="{CF2E9CA6-5A4E-CE2A-E8F8-829E704B87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3945" y="5813807"/>
            <a:ext cx="3581400" cy="3581400"/>
          </a:xfrm>
          <a:prstGeom prst="rect">
            <a:avLst/>
          </a:prstGeom>
        </p:spPr>
      </p:pic>
    </p:spTree>
    <p:extLst>
      <p:ext uri="{BB962C8B-B14F-4D97-AF65-F5344CB8AC3E}">
        <p14:creationId xmlns:p14="http://schemas.microsoft.com/office/powerpoint/2010/main" val="88218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2000"/>
                                        <p:tgtEl>
                                          <p:spTgt spid="10"/>
                                        </p:tgtEl>
                                      </p:cBhvr>
                                    </p:animEffect>
                                    <p:anim calcmode="lin" valueType="num">
                                      <p:cBhvr>
                                        <p:cTn id="15" dur="2000" fill="hold"/>
                                        <p:tgtEl>
                                          <p:spTgt spid="10"/>
                                        </p:tgtEl>
                                        <p:attrNameLst>
                                          <p:attrName>ppt_w</p:attrName>
                                        </p:attrNameLst>
                                      </p:cBhvr>
                                      <p:tavLst>
                                        <p:tav tm="0" fmla="#ppt_w*sin(2.5*pi*$)">
                                          <p:val>
                                            <p:fltVal val="0"/>
                                          </p:val>
                                        </p:tav>
                                        <p:tav tm="100000">
                                          <p:val>
                                            <p:fltVal val="1"/>
                                          </p:val>
                                        </p:tav>
                                      </p:tavLst>
                                    </p:anim>
                                    <p:anim calcmode="lin" valueType="num">
                                      <p:cBhvr>
                                        <p:cTn id="16"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anim calcmode="lin" valueType="num">
                                      <p:cBhvr>
                                        <p:cTn id="22" dur="1000" fill="hold"/>
                                        <p:tgtEl>
                                          <p:spTgt spid="17"/>
                                        </p:tgtEl>
                                        <p:attrNameLst>
                                          <p:attrName>ppt_x</p:attrName>
                                        </p:attrNameLst>
                                      </p:cBhvr>
                                      <p:tavLst>
                                        <p:tav tm="0">
                                          <p:val>
                                            <p:strVal val="#ppt_x"/>
                                          </p:val>
                                        </p:tav>
                                        <p:tav tm="100000">
                                          <p:val>
                                            <p:strVal val="#ppt_x"/>
                                          </p:val>
                                        </p:tav>
                                      </p:tavLst>
                                    </p:anim>
                                    <p:anim calcmode="lin" valueType="num">
                                      <p:cBhvr>
                                        <p:cTn id="2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29FFE8-6546-268B-AEE9-ABEC1CBB21C8}"/>
              </a:ext>
            </a:extLst>
          </p:cNvPr>
          <p:cNvSpPr txBox="1"/>
          <p:nvPr/>
        </p:nvSpPr>
        <p:spPr>
          <a:xfrm>
            <a:off x="1371600" y="4157623"/>
            <a:ext cx="20040600" cy="523220"/>
          </a:xfrm>
          <a:prstGeom prst="rect">
            <a:avLst/>
          </a:prstGeom>
          <a:noFill/>
        </p:spPr>
        <p:txBody>
          <a:bodyPr wrap="square" numCol="2" spcCol="0" rtlCol="0">
            <a:spAutoFit/>
          </a:bodyPr>
          <a:lstStyle/>
          <a:p>
            <a:pPr marL="457200" indent="-457200">
              <a:buFont typeface="Wingdings" panose="05000000000000000000" pitchFamily="2" charset="2"/>
              <a:buChar char="v"/>
            </a:pPr>
            <a:r>
              <a:rPr lang="en-US" sz="2800" dirty="0"/>
              <a:t>Directly call phone numbers (D)</a:t>
            </a:r>
          </a:p>
          <a:p>
            <a:pPr marL="457200" indent="-457200">
              <a:buFont typeface="Wingdings" panose="05000000000000000000" pitchFamily="2" charset="2"/>
              <a:buChar char="v"/>
            </a:pPr>
            <a:r>
              <a:rPr lang="en-US" sz="2800" dirty="0"/>
              <a:t>Send SMS messages (D)</a:t>
            </a:r>
          </a:p>
        </p:txBody>
      </p:sp>
      <p:grpSp>
        <p:nvGrpSpPr>
          <p:cNvPr id="3" name="Group 2">
            <a:extLst>
              <a:ext uri="{FF2B5EF4-FFF2-40B4-BE49-F238E27FC236}">
                <a16:creationId xmlns:a16="http://schemas.microsoft.com/office/drawing/2014/main" id="{6688D374-C034-AC5A-783D-FAABFB954D9F}"/>
              </a:ext>
            </a:extLst>
          </p:cNvPr>
          <p:cNvGrpSpPr/>
          <p:nvPr/>
        </p:nvGrpSpPr>
        <p:grpSpPr>
          <a:xfrm>
            <a:off x="0" y="-711324"/>
            <a:ext cx="18287996" cy="3668772"/>
            <a:chOff x="0" y="-57150"/>
            <a:chExt cx="4816592" cy="869950"/>
          </a:xfrm>
        </p:grpSpPr>
        <p:sp>
          <p:nvSpPr>
            <p:cNvPr id="4" name="Freeform 3">
              <a:extLst>
                <a:ext uri="{FF2B5EF4-FFF2-40B4-BE49-F238E27FC236}">
                  <a16:creationId xmlns:a16="http://schemas.microsoft.com/office/drawing/2014/main" id="{9F292BD1-1483-ADAC-8864-3F297A7F3A88}"/>
                </a:ext>
              </a:extLst>
            </p:cNvPr>
            <p:cNvSpPr/>
            <p:nvPr/>
          </p:nvSpPr>
          <p:spPr>
            <a:xfrm>
              <a:off x="0" y="0"/>
              <a:ext cx="4816592" cy="554206"/>
            </a:xfrm>
            <a:custGeom>
              <a:avLst/>
              <a:gdLst/>
              <a:ahLst/>
              <a:cxnLst/>
              <a:rect l="l" t="t" r="r" b="b"/>
              <a:pathLst>
                <a:path w="4816592" h="894404">
                  <a:moveTo>
                    <a:pt x="0" y="0"/>
                  </a:moveTo>
                  <a:lnTo>
                    <a:pt x="4816592" y="0"/>
                  </a:lnTo>
                  <a:lnTo>
                    <a:pt x="4816592" y="894404"/>
                  </a:lnTo>
                  <a:lnTo>
                    <a:pt x="0" y="894404"/>
                  </a:lnTo>
                  <a:close/>
                </a:path>
              </a:pathLst>
            </a:custGeom>
            <a:solidFill>
              <a:srgbClr val="004E8E"/>
            </a:solidFill>
          </p:spPr>
          <p:txBody>
            <a:bodyPr/>
            <a:lstStyle/>
            <a:p>
              <a:endParaRPr lang="en-US" dirty="0"/>
            </a:p>
          </p:txBody>
        </p:sp>
        <p:sp>
          <p:nvSpPr>
            <p:cNvPr id="5" name="TextBox 4">
              <a:extLst>
                <a:ext uri="{FF2B5EF4-FFF2-40B4-BE49-F238E27FC236}">
                  <a16:creationId xmlns:a16="http://schemas.microsoft.com/office/drawing/2014/main" id="{A8BC0FB9-9235-2F1D-7AAE-E44A0B5D6070}"/>
                </a:ext>
              </a:extLst>
            </p:cNvPr>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sp>
        <p:nvSpPr>
          <p:cNvPr id="6" name="TextBox 5">
            <a:extLst>
              <a:ext uri="{FF2B5EF4-FFF2-40B4-BE49-F238E27FC236}">
                <a16:creationId xmlns:a16="http://schemas.microsoft.com/office/drawing/2014/main" id="{B15BBF97-E9B0-1C00-3C88-A78AA7C57572}"/>
              </a:ext>
            </a:extLst>
          </p:cNvPr>
          <p:cNvSpPr txBox="1"/>
          <p:nvPr/>
        </p:nvSpPr>
        <p:spPr>
          <a:xfrm>
            <a:off x="2743200" y="419100"/>
            <a:ext cx="12456770" cy="832216"/>
          </a:xfrm>
          <a:prstGeom prst="rect">
            <a:avLst/>
          </a:prstGeom>
        </p:spPr>
        <p:txBody>
          <a:bodyPr lIns="0" tIns="0" rIns="0" bIns="0" rtlCol="0" anchor="t">
            <a:spAutoFit/>
          </a:bodyPr>
          <a:lstStyle/>
          <a:p>
            <a:pPr marL="0" lvl="0" indent="0" algn="ctr">
              <a:lnSpc>
                <a:spcPts val="6959"/>
              </a:lnSpc>
              <a:spcBef>
                <a:spcPct val="0"/>
              </a:spcBef>
            </a:pPr>
            <a:r>
              <a:rPr lang="en-US" sz="4800" u="none" dirty="0">
                <a:solidFill>
                  <a:srgbClr val="FFFFFF"/>
                </a:solidFill>
                <a:latin typeface="Open Sans Bold"/>
              </a:rPr>
              <a:t>Service that cost you Money Permissions</a:t>
            </a:r>
          </a:p>
        </p:txBody>
      </p:sp>
      <p:grpSp>
        <p:nvGrpSpPr>
          <p:cNvPr id="7" name="Group 30">
            <a:extLst>
              <a:ext uri="{FF2B5EF4-FFF2-40B4-BE49-F238E27FC236}">
                <a16:creationId xmlns:a16="http://schemas.microsoft.com/office/drawing/2014/main" id="{7B4E0A1E-3A3A-B4BF-A68D-3EBD713AFAB5}"/>
              </a:ext>
            </a:extLst>
          </p:cNvPr>
          <p:cNvGrpSpPr/>
          <p:nvPr/>
        </p:nvGrpSpPr>
        <p:grpSpPr>
          <a:xfrm>
            <a:off x="0" y="208864"/>
            <a:ext cx="2362200" cy="420472"/>
            <a:chOff x="0" y="0"/>
            <a:chExt cx="940800" cy="135828"/>
          </a:xfrm>
        </p:grpSpPr>
        <p:sp>
          <p:nvSpPr>
            <p:cNvPr id="8" name="Freeform 31">
              <a:extLst>
                <a:ext uri="{FF2B5EF4-FFF2-40B4-BE49-F238E27FC236}">
                  <a16:creationId xmlns:a16="http://schemas.microsoft.com/office/drawing/2014/main" id="{1B5BAC46-E463-CC50-A505-D90E6E28811E}"/>
                </a:ext>
              </a:extLst>
            </p:cNvPr>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txBody>
            <a:bodyPr/>
            <a:lstStyle/>
            <a:p>
              <a:endParaRPr lang="en-US" dirty="0"/>
            </a:p>
          </p:txBody>
        </p:sp>
        <p:sp>
          <p:nvSpPr>
            <p:cNvPr id="9" name="TextBox 32">
              <a:extLst>
                <a:ext uri="{FF2B5EF4-FFF2-40B4-BE49-F238E27FC236}">
                  <a16:creationId xmlns:a16="http://schemas.microsoft.com/office/drawing/2014/main" id="{1737D13D-9273-D678-E4FF-44FE10C2EF84}"/>
                </a:ext>
              </a:extLst>
            </p:cNvPr>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pic>
        <p:nvPicPr>
          <p:cNvPr id="11" name="Picture 10">
            <a:extLst>
              <a:ext uri="{FF2B5EF4-FFF2-40B4-BE49-F238E27FC236}">
                <a16:creationId xmlns:a16="http://schemas.microsoft.com/office/drawing/2014/main" id="{D7C13E61-6894-6BE7-7154-76DF04771E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1217" y="5140717"/>
            <a:ext cx="5565" cy="5565"/>
          </a:xfrm>
          <a:prstGeom prst="rect">
            <a:avLst/>
          </a:prstGeom>
        </p:spPr>
      </p:pic>
      <p:pic>
        <p:nvPicPr>
          <p:cNvPr id="13" name="Picture 12">
            <a:extLst>
              <a:ext uri="{FF2B5EF4-FFF2-40B4-BE49-F238E27FC236}">
                <a16:creationId xmlns:a16="http://schemas.microsoft.com/office/drawing/2014/main" id="{A2C3D067-0D3C-979C-0699-53248AEC9E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1217" y="5140717"/>
            <a:ext cx="5565" cy="5565"/>
          </a:xfrm>
          <a:prstGeom prst="rect">
            <a:avLst/>
          </a:prstGeom>
        </p:spPr>
      </p:pic>
      <p:pic>
        <p:nvPicPr>
          <p:cNvPr id="15" name="Picture 14">
            <a:extLst>
              <a:ext uri="{FF2B5EF4-FFF2-40B4-BE49-F238E27FC236}">
                <a16:creationId xmlns:a16="http://schemas.microsoft.com/office/drawing/2014/main" id="{08DFCFA4-9F71-D103-81F3-B9E6261848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1217" y="5140717"/>
            <a:ext cx="5565" cy="5565"/>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id="{C9456F34-95BA-7655-2B7B-647551BF26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4648" y="2324100"/>
            <a:ext cx="3962400" cy="3962400"/>
          </a:xfrm>
          <a:prstGeom prst="rect">
            <a:avLst/>
          </a:prstGeom>
        </p:spPr>
      </p:pic>
      <p:sp>
        <p:nvSpPr>
          <p:cNvPr id="12" name="TextBox 11">
            <a:extLst>
              <a:ext uri="{FF2B5EF4-FFF2-40B4-BE49-F238E27FC236}">
                <a16:creationId xmlns:a16="http://schemas.microsoft.com/office/drawing/2014/main" id="{5D737A29-0EB8-D253-1A7C-6F4ECF1B68C1}"/>
              </a:ext>
            </a:extLst>
          </p:cNvPr>
          <p:cNvSpPr txBox="1"/>
          <p:nvPr/>
        </p:nvSpPr>
        <p:spPr>
          <a:xfrm>
            <a:off x="3834926" y="8461434"/>
            <a:ext cx="10612582" cy="9245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marL="0" lvl="0" indent="0" algn="ctr">
              <a:lnSpc>
                <a:spcPts val="6959"/>
              </a:lnSpc>
              <a:spcBef>
                <a:spcPct val="0"/>
              </a:spcBef>
            </a:pPr>
            <a:r>
              <a:rPr lang="en-US" sz="4800" u="none" dirty="0">
                <a:latin typeface="Open Sans Bold"/>
              </a:rPr>
              <a:t>Storage Permissions</a:t>
            </a:r>
          </a:p>
        </p:txBody>
      </p:sp>
      <p:sp>
        <p:nvSpPr>
          <p:cNvPr id="14" name="TextBox 13">
            <a:extLst>
              <a:ext uri="{FF2B5EF4-FFF2-40B4-BE49-F238E27FC236}">
                <a16:creationId xmlns:a16="http://schemas.microsoft.com/office/drawing/2014/main" id="{46502B36-D107-3667-E20B-CDB23A2B7A4B}"/>
              </a:ext>
            </a:extLst>
          </p:cNvPr>
          <p:cNvSpPr txBox="1"/>
          <p:nvPr/>
        </p:nvSpPr>
        <p:spPr>
          <a:xfrm>
            <a:off x="4000500" y="7568882"/>
            <a:ext cx="14401800" cy="892552"/>
          </a:xfrm>
          <a:prstGeom prst="rect">
            <a:avLst/>
          </a:prstGeom>
          <a:noFill/>
        </p:spPr>
        <p:txBody>
          <a:bodyPr wrap="square" rtlCol="0">
            <a:spAutoFit/>
          </a:bodyPr>
          <a:lstStyle/>
          <a:p>
            <a:r>
              <a:rPr lang="en-US" sz="2800" dirty="0"/>
              <a:t>Modify/delete USB storage contents modify/delete SD card contents (D)</a:t>
            </a:r>
          </a:p>
          <a:p>
            <a:endParaRPr lang="en-US" sz="2400" dirty="0"/>
          </a:p>
        </p:txBody>
      </p:sp>
    </p:spTree>
    <p:extLst>
      <p:ext uri="{BB962C8B-B14F-4D97-AF65-F5344CB8AC3E}">
        <p14:creationId xmlns:p14="http://schemas.microsoft.com/office/powerpoint/2010/main" val="3444256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1000"/>
                                        <p:tgtEl>
                                          <p:spTgt spid="14"/>
                                        </p:tgtEl>
                                      </p:cBhvr>
                                    </p:animEffect>
                                    <p:anim calcmode="lin" valueType="num">
                                      <p:cBhvr>
                                        <p:cTn id="26" dur="1000" fill="hold"/>
                                        <p:tgtEl>
                                          <p:spTgt spid="14"/>
                                        </p:tgtEl>
                                        <p:attrNameLst>
                                          <p:attrName>ppt_x</p:attrName>
                                        </p:attrNameLst>
                                      </p:cBhvr>
                                      <p:tavLst>
                                        <p:tav tm="0">
                                          <p:val>
                                            <p:strVal val="#ppt_x"/>
                                          </p:val>
                                        </p:tav>
                                        <p:tav tm="100000">
                                          <p:val>
                                            <p:strVal val="#ppt_x"/>
                                          </p:val>
                                        </p:tav>
                                      </p:tavLst>
                                    </p:anim>
                                    <p:anim calcmode="lin" valueType="num">
                                      <p:cBhvr>
                                        <p:cTn id="2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29FFE8-6546-268B-AEE9-ABEC1CBB21C8}"/>
              </a:ext>
            </a:extLst>
          </p:cNvPr>
          <p:cNvSpPr txBox="1"/>
          <p:nvPr/>
        </p:nvSpPr>
        <p:spPr>
          <a:xfrm>
            <a:off x="659924" y="2206192"/>
            <a:ext cx="20040600" cy="10064294"/>
          </a:xfrm>
          <a:prstGeom prst="rect">
            <a:avLst/>
          </a:prstGeom>
          <a:noFill/>
        </p:spPr>
        <p:txBody>
          <a:bodyPr wrap="square" numCol="2" spcCol="0" rtlCol="0">
            <a:spAutoFit/>
          </a:bodyPr>
          <a:lstStyle/>
          <a:p>
            <a:pPr marL="342900" indent="-342900">
              <a:buFont typeface="Wingdings" panose="05000000000000000000" pitchFamily="2" charset="2"/>
              <a:buChar char="v"/>
            </a:pPr>
            <a:r>
              <a:rPr lang="en-US" sz="2000" dirty="0"/>
              <a:t>Automatically start at boot (S)</a:t>
            </a:r>
          </a:p>
          <a:p>
            <a:pPr marL="342900" indent="-342900">
              <a:buFont typeface="Wingdings" panose="05000000000000000000" pitchFamily="2" charset="2"/>
              <a:buChar char="v"/>
            </a:pPr>
            <a:r>
              <a:rPr lang="en-US" sz="2000" dirty="0"/>
              <a:t>Change background data usage setting (S) </a:t>
            </a:r>
          </a:p>
          <a:p>
            <a:pPr marL="342900" indent="-342900">
              <a:buFont typeface="Wingdings" panose="05000000000000000000" pitchFamily="2" charset="2"/>
              <a:buChar char="v"/>
            </a:pPr>
            <a:r>
              <a:rPr lang="en-US" sz="2000" dirty="0"/>
              <a:t>Expand/collapse status bar (S) </a:t>
            </a:r>
          </a:p>
          <a:p>
            <a:pPr marL="342900" indent="-342900">
              <a:buFont typeface="Wingdings" panose="05000000000000000000" pitchFamily="2" charset="2"/>
              <a:buChar char="v"/>
            </a:pPr>
            <a:r>
              <a:rPr lang="en-US" sz="2000" dirty="0"/>
              <a:t>Force stop other applications (S)</a:t>
            </a:r>
          </a:p>
          <a:p>
            <a:pPr marL="342900" indent="-342900">
              <a:buFont typeface="Wingdings" panose="05000000000000000000" pitchFamily="2" charset="2"/>
              <a:buChar char="v"/>
            </a:pPr>
            <a:r>
              <a:rPr lang="en-US" sz="2000" dirty="0"/>
              <a:t>Kill background processes (S) </a:t>
            </a:r>
          </a:p>
          <a:p>
            <a:pPr marL="342900" indent="-342900">
              <a:buFont typeface="Wingdings" panose="05000000000000000000" pitchFamily="2" charset="2"/>
              <a:buChar char="v"/>
            </a:pPr>
            <a:r>
              <a:rPr lang="en-US" sz="2000" dirty="0"/>
              <a:t>Measure application storage space (S) </a:t>
            </a:r>
          </a:p>
          <a:p>
            <a:pPr marL="342900" indent="-342900">
              <a:buFont typeface="Wingdings" panose="05000000000000000000" pitchFamily="2" charset="2"/>
              <a:buChar char="v"/>
            </a:pPr>
            <a:r>
              <a:rPr lang="en-US" sz="2000" dirty="0"/>
              <a:t>Read subscribed feeds (S)</a:t>
            </a:r>
          </a:p>
          <a:p>
            <a:pPr marL="342900" indent="-342900">
              <a:buFont typeface="Wingdings" panose="05000000000000000000" pitchFamily="2" charset="2"/>
              <a:buChar char="v"/>
            </a:pPr>
            <a:r>
              <a:rPr lang="en-US" sz="2000" dirty="0"/>
              <a:t>Read sync settings (S) </a:t>
            </a:r>
          </a:p>
          <a:p>
            <a:pPr marL="342900" indent="-342900">
              <a:buFont typeface="Wingdings" panose="05000000000000000000" pitchFamily="2" charset="2"/>
              <a:buChar char="v"/>
            </a:pPr>
            <a:r>
              <a:rPr lang="en-US" sz="2000" dirty="0"/>
              <a:t>Read sync statistics (S) </a:t>
            </a:r>
          </a:p>
          <a:p>
            <a:pPr marL="342900" indent="-342900">
              <a:buFont typeface="Wingdings" panose="05000000000000000000" pitchFamily="2" charset="2"/>
              <a:buChar char="v"/>
            </a:pPr>
            <a:r>
              <a:rPr lang="en-US" sz="2000" dirty="0"/>
              <a:t>Read/write to resources owned by </a:t>
            </a:r>
            <a:r>
              <a:rPr lang="en-US" sz="2000" dirty="0" err="1"/>
              <a:t>diag</a:t>
            </a:r>
            <a:r>
              <a:rPr lang="en-US" sz="2000" dirty="0"/>
              <a:t> (S) </a:t>
            </a:r>
          </a:p>
          <a:p>
            <a:pPr marL="342900" indent="-342900">
              <a:buFont typeface="Wingdings" panose="05000000000000000000" pitchFamily="2" charset="2"/>
              <a:buChar char="v"/>
            </a:pPr>
            <a:r>
              <a:rPr lang="en-US" sz="2000" dirty="0"/>
              <a:t>Send package removed broadcast (S) </a:t>
            </a:r>
          </a:p>
          <a:p>
            <a:pPr marL="342900" indent="-342900">
              <a:buFont typeface="Wingdings" panose="05000000000000000000" pitchFamily="2" charset="2"/>
              <a:buChar char="v"/>
            </a:pPr>
            <a:r>
              <a:rPr lang="en-US" sz="2000" dirty="0"/>
              <a:t>Send sticky broadcast (S)</a:t>
            </a:r>
          </a:p>
          <a:p>
            <a:pPr marL="342900" indent="-342900">
              <a:buFont typeface="Wingdings" panose="05000000000000000000" pitchFamily="2" charset="2"/>
              <a:buChar char="v"/>
            </a:pPr>
            <a:r>
              <a:rPr lang="en-US" sz="2000" dirty="0"/>
              <a:t>Set preferred applications (S) </a:t>
            </a:r>
          </a:p>
          <a:p>
            <a:pPr marL="342900" indent="-342900">
              <a:buFont typeface="Wingdings" panose="05000000000000000000" pitchFamily="2" charset="2"/>
              <a:buChar char="v"/>
            </a:pPr>
            <a:r>
              <a:rPr lang="en-US" sz="2000" dirty="0"/>
              <a:t>Set wallpaper (S)</a:t>
            </a:r>
          </a:p>
          <a:p>
            <a:pPr marL="342900" indent="-342900">
              <a:buFont typeface="Wingdings" panose="05000000000000000000" pitchFamily="2" charset="2"/>
              <a:buChar char="v"/>
            </a:pPr>
            <a:r>
              <a:rPr lang="en-US" sz="2000" dirty="0"/>
              <a:t>Set wallpaper size hints (S) </a:t>
            </a:r>
          </a:p>
          <a:p>
            <a:pPr marL="342900" indent="-342900">
              <a:buFont typeface="Wingdings" panose="05000000000000000000" pitchFamily="2" charset="2"/>
              <a:buChar char="v"/>
            </a:pPr>
            <a:endParaRPr lang="en-US" sz="2000" dirty="0"/>
          </a:p>
          <a:p>
            <a:pPr marL="342900" indent="-342900">
              <a:buFont typeface="Wingdings" panose="05000000000000000000" pitchFamily="2" charset="2"/>
              <a:buChar char="v"/>
            </a:pPr>
            <a:endParaRPr lang="en-US" sz="2000" dirty="0"/>
          </a:p>
          <a:p>
            <a:pPr marL="342900" indent="-342900">
              <a:buFont typeface="Wingdings" panose="05000000000000000000" pitchFamily="2" charset="2"/>
              <a:buChar char="v"/>
            </a:pPr>
            <a:endParaRPr lang="en-US" sz="2000" dirty="0"/>
          </a:p>
          <a:p>
            <a:pPr marL="342900" indent="-342900">
              <a:buFont typeface="Wingdings" panose="05000000000000000000" pitchFamily="2" charset="2"/>
              <a:buChar char="v"/>
            </a:pPr>
            <a:endParaRPr lang="en-US" sz="2000" dirty="0"/>
          </a:p>
          <a:p>
            <a:pPr marL="342900" indent="-342900">
              <a:buFont typeface="Wingdings" panose="05000000000000000000" pitchFamily="2" charset="2"/>
              <a:buChar char="v"/>
            </a:pPr>
            <a:endParaRPr lang="en-US" sz="2000" dirty="0"/>
          </a:p>
          <a:p>
            <a:pPr marL="342900" indent="-342900">
              <a:buFont typeface="Wingdings" panose="05000000000000000000" pitchFamily="2" charset="2"/>
              <a:buChar char="v"/>
            </a:pPr>
            <a:endParaRPr lang="en-US" sz="2000" dirty="0"/>
          </a:p>
          <a:p>
            <a:pPr marL="342900" indent="-342900">
              <a:buFont typeface="Wingdings" panose="05000000000000000000" pitchFamily="2" charset="2"/>
              <a:buChar char="v"/>
            </a:pPr>
            <a:endParaRPr lang="en-US" sz="2000" dirty="0"/>
          </a:p>
          <a:p>
            <a:pPr marL="342900" indent="-342900">
              <a:buFont typeface="Wingdings" panose="05000000000000000000" pitchFamily="2" charset="2"/>
              <a:buChar char="v"/>
            </a:pPr>
            <a:endParaRPr lang="en-US" sz="2000" dirty="0"/>
          </a:p>
          <a:p>
            <a:pPr marL="342900" indent="-342900">
              <a:buFont typeface="Wingdings" panose="05000000000000000000" pitchFamily="2" charset="2"/>
              <a:buChar char="v"/>
            </a:pPr>
            <a:endParaRPr lang="en-US" sz="2000" dirty="0"/>
          </a:p>
          <a:p>
            <a:pPr marL="342900" indent="-342900">
              <a:buFont typeface="Wingdings" panose="05000000000000000000" pitchFamily="2" charset="2"/>
              <a:buChar char="v"/>
            </a:pPr>
            <a:endParaRPr lang="en-US" sz="2000" dirty="0"/>
          </a:p>
          <a:p>
            <a:pPr marL="342900" indent="-342900">
              <a:buFont typeface="Wingdings" panose="05000000000000000000" pitchFamily="2" charset="2"/>
              <a:buChar char="v"/>
            </a:pPr>
            <a:endParaRPr lang="en-US" sz="2000" dirty="0"/>
          </a:p>
          <a:p>
            <a:pPr marL="342900" indent="-342900">
              <a:buFont typeface="Wingdings" panose="05000000000000000000" pitchFamily="2" charset="2"/>
              <a:buChar char="v"/>
            </a:pPr>
            <a:endParaRPr lang="en-US" sz="2000" dirty="0"/>
          </a:p>
          <a:p>
            <a:pPr marL="342900" indent="-342900">
              <a:buFont typeface="Wingdings" panose="05000000000000000000" pitchFamily="2" charset="2"/>
              <a:buChar char="v"/>
            </a:pPr>
            <a:endParaRPr lang="en-US" sz="2000" dirty="0"/>
          </a:p>
          <a:p>
            <a:pPr marL="342900" indent="-342900">
              <a:buFont typeface="Wingdings" panose="05000000000000000000" pitchFamily="2" charset="2"/>
              <a:buChar char="v"/>
            </a:pPr>
            <a:endParaRPr lang="en-US" sz="2000" dirty="0"/>
          </a:p>
          <a:p>
            <a:pPr marL="342900" indent="-342900">
              <a:buFont typeface="Wingdings" panose="05000000000000000000" pitchFamily="2" charset="2"/>
              <a:buChar char="v"/>
            </a:pPr>
            <a:endParaRPr lang="en-US" sz="2000" dirty="0"/>
          </a:p>
          <a:p>
            <a:pPr marL="342900" indent="-342900">
              <a:buFont typeface="Wingdings" panose="05000000000000000000" pitchFamily="2" charset="2"/>
              <a:buChar char="v"/>
            </a:pPr>
            <a:endParaRPr lang="en-US" sz="2000" dirty="0"/>
          </a:p>
          <a:p>
            <a:pPr marL="342900" indent="-342900">
              <a:buFont typeface="Wingdings" panose="05000000000000000000" pitchFamily="2" charset="2"/>
              <a:buChar char="v"/>
            </a:pPr>
            <a:endParaRPr lang="en-US" sz="2000" dirty="0"/>
          </a:p>
          <a:p>
            <a:pPr marL="342900" indent="-342900">
              <a:buFont typeface="Wingdings" panose="05000000000000000000" pitchFamily="2" charset="2"/>
              <a:buChar char="v"/>
            </a:pPr>
            <a:r>
              <a:rPr lang="en-US" sz="2000" dirty="0"/>
              <a:t>Write access point name settings (D) </a:t>
            </a:r>
          </a:p>
          <a:p>
            <a:pPr marL="342900" indent="-342900">
              <a:buFont typeface="Wingdings" panose="05000000000000000000" pitchFamily="2" charset="2"/>
              <a:buChar char="v"/>
            </a:pPr>
            <a:r>
              <a:rPr lang="en-US" sz="2000" dirty="0"/>
              <a:t>Write subscribed feeds (D) </a:t>
            </a:r>
          </a:p>
          <a:p>
            <a:pPr marL="342900" indent="-342900">
              <a:buFont typeface="Wingdings" panose="05000000000000000000" pitchFamily="2" charset="2"/>
              <a:buChar char="v"/>
            </a:pPr>
            <a:r>
              <a:rPr lang="en-US" sz="2000" dirty="0"/>
              <a:t>Write sync settings (D)</a:t>
            </a:r>
          </a:p>
          <a:p>
            <a:pPr marL="342900" indent="-342900">
              <a:buFont typeface="Wingdings" panose="05000000000000000000" pitchFamily="2" charset="2"/>
              <a:buChar char="v"/>
            </a:pPr>
            <a:r>
              <a:rPr lang="en-US" sz="2000" dirty="0"/>
              <a:t>Bluetooth administration (D) </a:t>
            </a:r>
          </a:p>
          <a:p>
            <a:pPr marL="342900" indent="-342900">
              <a:buFont typeface="Wingdings" panose="05000000000000000000" pitchFamily="2" charset="2"/>
              <a:buChar char="v"/>
            </a:pPr>
            <a:r>
              <a:rPr lang="en-US" sz="2000" dirty="0"/>
              <a:t>Change wi-fi state (D) </a:t>
            </a:r>
          </a:p>
          <a:p>
            <a:pPr marL="342900" indent="-342900">
              <a:buFont typeface="Wingdings" panose="05000000000000000000" pitchFamily="2" charset="2"/>
              <a:buChar char="v"/>
            </a:pPr>
            <a:r>
              <a:rPr lang="en-US" sz="2000" dirty="0"/>
              <a:t>Allow wi-fi multicast reception (D)</a:t>
            </a:r>
          </a:p>
          <a:p>
            <a:pPr marL="342900" indent="-342900">
              <a:buFont typeface="Wingdings" panose="05000000000000000000" pitchFamily="2" charset="2"/>
              <a:buChar char="v"/>
            </a:pPr>
            <a:endParaRPr lang="en-US" sz="2000" dirty="0"/>
          </a:p>
          <a:p>
            <a:pPr marL="342900" indent="-342900">
              <a:buFont typeface="Wingdings" panose="05000000000000000000" pitchFamily="2" charset="2"/>
              <a:buChar char="v"/>
            </a:pPr>
            <a:r>
              <a:rPr lang="en-US" sz="2000" dirty="0"/>
              <a:t>Change network connectivity (D)</a:t>
            </a:r>
          </a:p>
          <a:p>
            <a:pPr marL="342900" indent="-342900">
              <a:buFont typeface="Wingdings" panose="05000000000000000000" pitchFamily="2" charset="2"/>
              <a:buChar char="v"/>
            </a:pPr>
            <a:r>
              <a:rPr lang="en-US" sz="2000" dirty="0"/>
              <a:t>Change your UI settings (D)</a:t>
            </a:r>
          </a:p>
          <a:p>
            <a:pPr marL="342900" indent="-342900">
              <a:buFont typeface="Wingdings" panose="05000000000000000000" pitchFamily="2" charset="2"/>
              <a:buChar char="v"/>
            </a:pPr>
            <a:r>
              <a:rPr lang="en-US" sz="2000" dirty="0"/>
              <a:t>Delete all application cache data (D)</a:t>
            </a:r>
          </a:p>
          <a:p>
            <a:pPr marL="342900" indent="-342900">
              <a:buFont typeface="Wingdings" panose="05000000000000000000" pitchFamily="2" charset="2"/>
              <a:buChar char="v"/>
            </a:pPr>
            <a:r>
              <a:rPr lang="en-US" sz="2000" dirty="0"/>
              <a:t>Disable keylock (D)</a:t>
            </a:r>
          </a:p>
          <a:p>
            <a:pPr marL="342900" indent="-342900">
              <a:buFont typeface="Wingdings" panose="05000000000000000000" pitchFamily="2" charset="2"/>
              <a:buChar char="v"/>
            </a:pPr>
            <a:r>
              <a:rPr lang="en-US" sz="2000" dirty="0"/>
              <a:t>Display system-level alerts (D)</a:t>
            </a:r>
          </a:p>
          <a:p>
            <a:pPr marL="342900" indent="-342900">
              <a:buFont typeface="Wingdings" panose="05000000000000000000" pitchFamily="2" charset="2"/>
              <a:buChar char="v"/>
            </a:pPr>
            <a:r>
              <a:rPr lang="en-US" sz="2000" dirty="0"/>
              <a:t>Format external storage (D)</a:t>
            </a:r>
          </a:p>
          <a:p>
            <a:pPr marL="342900" indent="-342900">
              <a:buFont typeface="Wingdings" panose="05000000000000000000" pitchFamily="2" charset="2"/>
              <a:buChar char="v"/>
            </a:pPr>
            <a:r>
              <a:rPr lang="en-US" sz="2000" dirty="0"/>
              <a:t>Modify global animation speed (D)</a:t>
            </a:r>
          </a:p>
          <a:p>
            <a:pPr marL="342900" indent="-342900">
              <a:buFont typeface="Wingdings" panose="05000000000000000000" pitchFamily="2" charset="2"/>
              <a:buChar char="v"/>
            </a:pPr>
            <a:r>
              <a:rPr lang="en-US" sz="2000" dirty="0"/>
              <a:t>Make application always run (D)</a:t>
            </a:r>
          </a:p>
          <a:p>
            <a:pPr marL="342900" indent="-342900">
              <a:buFont typeface="Wingdings" panose="05000000000000000000" pitchFamily="2" charset="2"/>
              <a:buChar char="v"/>
            </a:pPr>
            <a:r>
              <a:rPr lang="en-US" sz="2000" dirty="0"/>
              <a:t>Modify global system settings (D)</a:t>
            </a:r>
          </a:p>
          <a:p>
            <a:pPr marL="342900" indent="-342900">
              <a:buFont typeface="Wingdings" panose="05000000000000000000" pitchFamily="2" charset="2"/>
              <a:buChar char="v"/>
            </a:pPr>
            <a:r>
              <a:rPr lang="en-US" sz="2000" dirty="0"/>
              <a:t>Mount and unmount filesystems (D)</a:t>
            </a:r>
          </a:p>
          <a:p>
            <a:pPr marL="342900" indent="-342900">
              <a:buFont typeface="Wingdings" panose="05000000000000000000" pitchFamily="2" charset="2"/>
              <a:buChar char="v"/>
            </a:pPr>
            <a:r>
              <a:rPr lang="en-US" sz="2000" dirty="0"/>
              <a:t>Prevent device from sleeping (D) </a:t>
            </a:r>
          </a:p>
          <a:p>
            <a:pPr marL="342900" indent="-342900">
              <a:buFont typeface="Wingdings" panose="05000000000000000000" pitchFamily="2" charset="2"/>
              <a:buChar char="v"/>
            </a:pPr>
            <a:endParaRPr lang="en-US" sz="2000" dirty="0"/>
          </a:p>
          <a:p>
            <a:pPr marL="342900" indent="-342900">
              <a:buFont typeface="Wingdings" panose="05000000000000000000" pitchFamily="2" charset="2"/>
              <a:buChar char="v"/>
            </a:pPr>
            <a:r>
              <a:rPr lang="en-US" sz="2000" dirty="0"/>
              <a:t>Reorder running applications (D) </a:t>
            </a:r>
          </a:p>
          <a:p>
            <a:pPr marL="342900" indent="-342900">
              <a:buFont typeface="Wingdings" panose="05000000000000000000" pitchFamily="2" charset="2"/>
              <a:buChar char="v"/>
            </a:pPr>
            <a:r>
              <a:rPr lang="en-US" sz="2000" dirty="0"/>
              <a:t>Retrieve running applications (D)</a:t>
            </a:r>
          </a:p>
          <a:p>
            <a:pPr marL="342900" indent="-342900">
              <a:buFont typeface="Wingdings" panose="05000000000000000000" pitchFamily="2" charset="2"/>
              <a:buChar char="v"/>
            </a:pPr>
            <a:r>
              <a:rPr lang="en-US" sz="2000" dirty="0"/>
              <a:t>Set time zone (D)</a:t>
            </a:r>
          </a:p>
          <a:p>
            <a:pPr marL="342900" indent="-342900">
              <a:buFont typeface="Wingdings" panose="05000000000000000000" pitchFamily="2" charset="2"/>
              <a:buChar char="v"/>
            </a:pPr>
            <a:endParaRPr lang="en-US" sz="2000" dirty="0"/>
          </a:p>
          <a:p>
            <a:pPr marL="342900" indent="-342900">
              <a:buFont typeface="Wingdings" panose="05000000000000000000" pitchFamily="2" charset="2"/>
              <a:buChar char="v"/>
            </a:pPr>
            <a:endParaRPr lang="en-US" sz="2000" dirty="0"/>
          </a:p>
          <a:p>
            <a:pPr marL="342900" indent="-342900">
              <a:buFont typeface="Wingdings" panose="05000000000000000000" pitchFamily="2" charset="2"/>
              <a:buChar char="v"/>
            </a:pPr>
            <a:endParaRPr lang="en-US" sz="2000" dirty="0"/>
          </a:p>
          <a:p>
            <a:pPr marL="342900" indent="-342900">
              <a:buFont typeface="Wingdings" panose="05000000000000000000" pitchFamily="2" charset="2"/>
              <a:buChar char="v"/>
            </a:pPr>
            <a:endParaRPr lang="en-US" sz="2000" dirty="0"/>
          </a:p>
          <a:p>
            <a:pPr marL="342900" indent="-342900">
              <a:buFont typeface="Wingdings" panose="05000000000000000000" pitchFamily="2" charset="2"/>
              <a:buChar char="v"/>
            </a:pPr>
            <a:endParaRPr lang="en-US" sz="2000" dirty="0"/>
          </a:p>
          <a:p>
            <a:pPr marL="342900" indent="-342900">
              <a:buFont typeface="Wingdings" panose="05000000000000000000" pitchFamily="2" charset="2"/>
              <a:buChar char="v"/>
            </a:pPr>
            <a:endParaRPr lang="en-US" sz="2000" dirty="0"/>
          </a:p>
        </p:txBody>
      </p:sp>
      <p:grpSp>
        <p:nvGrpSpPr>
          <p:cNvPr id="3" name="Group 2">
            <a:extLst>
              <a:ext uri="{FF2B5EF4-FFF2-40B4-BE49-F238E27FC236}">
                <a16:creationId xmlns:a16="http://schemas.microsoft.com/office/drawing/2014/main" id="{6688D374-C034-AC5A-783D-FAABFB954D9F}"/>
              </a:ext>
            </a:extLst>
          </p:cNvPr>
          <p:cNvGrpSpPr/>
          <p:nvPr/>
        </p:nvGrpSpPr>
        <p:grpSpPr>
          <a:xfrm>
            <a:off x="0" y="-711324"/>
            <a:ext cx="18287996" cy="3668772"/>
            <a:chOff x="0" y="-57150"/>
            <a:chExt cx="4816592" cy="869950"/>
          </a:xfrm>
        </p:grpSpPr>
        <p:sp>
          <p:nvSpPr>
            <p:cNvPr id="4" name="Freeform 3">
              <a:extLst>
                <a:ext uri="{FF2B5EF4-FFF2-40B4-BE49-F238E27FC236}">
                  <a16:creationId xmlns:a16="http://schemas.microsoft.com/office/drawing/2014/main" id="{9F292BD1-1483-ADAC-8864-3F297A7F3A88}"/>
                </a:ext>
              </a:extLst>
            </p:cNvPr>
            <p:cNvSpPr/>
            <p:nvPr/>
          </p:nvSpPr>
          <p:spPr>
            <a:xfrm>
              <a:off x="0" y="0"/>
              <a:ext cx="4816592" cy="554206"/>
            </a:xfrm>
            <a:custGeom>
              <a:avLst/>
              <a:gdLst/>
              <a:ahLst/>
              <a:cxnLst/>
              <a:rect l="l" t="t" r="r" b="b"/>
              <a:pathLst>
                <a:path w="4816592" h="894404">
                  <a:moveTo>
                    <a:pt x="0" y="0"/>
                  </a:moveTo>
                  <a:lnTo>
                    <a:pt x="4816592" y="0"/>
                  </a:lnTo>
                  <a:lnTo>
                    <a:pt x="4816592" y="894404"/>
                  </a:lnTo>
                  <a:lnTo>
                    <a:pt x="0" y="894404"/>
                  </a:lnTo>
                  <a:close/>
                </a:path>
              </a:pathLst>
            </a:custGeom>
            <a:solidFill>
              <a:srgbClr val="004E8E"/>
            </a:solidFill>
          </p:spPr>
          <p:txBody>
            <a:bodyPr/>
            <a:lstStyle/>
            <a:p>
              <a:endParaRPr lang="en-US" dirty="0"/>
            </a:p>
          </p:txBody>
        </p:sp>
        <p:sp>
          <p:nvSpPr>
            <p:cNvPr id="5" name="TextBox 4">
              <a:extLst>
                <a:ext uri="{FF2B5EF4-FFF2-40B4-BE49-F238E27FC236}">
                  <a16:creationId xmlns:a16="http://schemas.microsoft.com/office/drawing/2014/main" id="{A8BC0FB9-9235-2F1D-7AAE-E44A0B5D6070}"/>
                </a:ext>
              </a:extLst>
            </p:cNvPr>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sp>
        <p:nvSpPr>
          <p:cNvPr id="6" name="TextBox 5">
            <a:extLst>
              <a:ext uri="{FF2B5EF4-FFF2-40B4-BE49-F238E27FC236}">
                <a16:creationId xmlns:a16="http://schemas.microsoft.com/office/drawing/2014/main" id="{B15BBF97-E9B0-1C00-3C88-A78AA7C57572}"/>
              </a:ext>
            </a:extLst>
          </p:cNvPr>
          <p:cNvSpPr txBox="1"/>
          <p:nvPr/>
        </p:nvSpPr>
        <p:spPr>
          <a:xfrm>
            <a:off x="2743200" y="419100"/>
            <a:ext cx="12456770" cy="897682"/>
          </a:xfrm>
          <a:prstGeom prst="rect">
            <a:avLst/>
          </a:prstGeom>
        </p:spPr>
        <p:txBody>
          <a:bodyPr lIns="0" tIns="0" rIns="0" bIns="0" rtlCol="0" anchor="t">
            <a:spAutoFit/>
          </a:bodyPr>
          <a:lstStyle/>
          <a:p>
            <a:pPr marL="0" lvl="0" indent="0" algn="ctr">
              <a:lnSpc>
                <a:spcPts val="6959"/>
              </a:lnSpc>
              <a:spcBef>
                <a:spcPct val="0"/>
              </a:spcBef>
            </a:pPr>
            <a:r>
              <a:rPr lang="en-US" sz="6000" dirty="0">
                <a:solidFill>
                  <a:srgbClr val="FFFFFF"/>
                </a:solidFill>
                <a:latin typeface="Open Sans Bold"/>
              </a:rPr>
              <a:t>System Tools</a:t>
            </a:r>
            <a:r>
              <a:rPr lang="en-US" sz="6000" u="none" dirty="0">
                <a:solidFill>
                  <a:srgbClr val="FFFFFF"/>
                </a:solidFill>
                <a:latin typeface="Open Sans Bold"/>
              </a:rPr>
              <a:t> Permissions</a:t>
            </a:r>
          </a:p>
        </p:txBody>
      </p:sp>
      <p:grpSp>
        <p:nvGrpSpPr>
          <p:cNvPr id="7" name="Group 30">
            <a:extLst>
              <a:ext uri="{FF2B5EF4-FFF2-40B4-BE49-F238E27FC236}">
                <a16:creationId xmlns:a16="http://schemas.microsoft.com/office/drawing/2014/main" id="{7B4E0A1E-3A3A-B4BF-A68D-3EBD713AFAB5}"/>
              </a:ext>
            </a:extLst>
          </p:cNvPr>
          <p:cNvGrpSpPr/>
          <p:nvPr/>
        </p:nvGrpSpPr>
        <p:grpSpPr>
          <a:xfrm>
            <a:off x="0" y="208864"/>
            <a:ext cx="2362200" cy="420472"/>
            <a:chOff x="0" y="0"/>
            <a:chExt cx="940800" cy="135828"/>
          </a:xfrm>
        </p:grpSpPr>
        <p:sp>
          <p:nvSpPr>
            <p:cNvPr id="8" name="Freeform 31">
              <a:extLst>
                <a:ext uri="{FF2B5EF4-FFF2-40B4-BE49-F238E27FC236}">
                  <a16:creationId xmlns:a16="http://schemas.microsoft.com/office/drawing/2014/main" id="{1B5BAC46-E463-CC50-A505-D90E6E28811E}"/>
                </a:ext>
              </a:extLst>
            </p:cNvPr>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txBody>
            <a:bodyPr/>
            <a:lstStyle/>
            <a:p>
              <a:endParaRPr lang="en-US" dirty="0"/>
            </a:p>
          </p:txBody>
        </p:sp>
        <p:sp>
          <p:nvSpPr>
            <p:cNvPr id="9" name="TextBox 32">
              <a:extLst>
                <a:ext uri="{FF2B5EF4-FFF2-40B4-BE49-F238E27FC236}">
                  <a16:creationId xmlns:a16="http://schemas.microsoft.com/office/drawing/2014/main" id="{1737D13D-9273-D678-E4FF-44FE10C2EF84}"/>
                </a:ext>
              </a:extLst>
            </p:cNvPr>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pic>
        <p:nvPicPr>
          <p:cNvPr id="11" name="Picture 10">
            <a:extLst>
              <a:ext uri="{FF2B5EF4-FFF2-40B4-BE49-F238E27FC236}">
                <a16:creationId xmlns:a16="http://schemas.microsoft.com/office/drawing/2014/main" id="{2C4D6727-753A-BDE2-21F8-3EECD54CAF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406" y="7048500"/>
            <a:ext cx="2438400" cy="2438400"/>
          </a:xfrm>
          <a:prstGeom prst="rect">
            <a:avLst/>
          </a:prstGeom>
        </p:spPr>
      </p:pic>
      <p:pic>
        <p:nvPicPr>
          <p:cNvPr id="13" name="Picture 12">
            <a:extLst>
              <a:ext uri="{FF2B5EF4-FFF2-40B4-BE49-F238E27FC236}">
                <a16:creationId xmlns:a16="http://schemas.microsoft.com/office/drawing/2014/main" id="{CFC73084-0851-DB07-4EB4-4210D66B2A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1217" y="5140717"/>
            <a:ext cx="5565" cy="5565"/>
          </a:xfrm>
          <a:prstGeom prst="rect">
            <a:avLst/>
          </a:prstGeom>
        </p:spPr>
      </p:pic>
      <p:pic>
        <p:nvPicPr>
          <p:cNvPr id="10" name="Picture 9">
            <a:extLst>
              <a:ext uri="{FF2B5EF4-FFF2-40B4-BE49-F238E27FC236}">
                <a16:creationId xmlns:a16="http://schemas.microsoft.com/office/drawing/2014/main" id="{73B95E10-45E6-174C-1984-691AECB75D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99970" y="6515100"/>
            <a:ext cx="2743200" cy="2743200"/>
          </a:xfrm>
          <a:prstGeom prst="rect">
            <a:avLst/>
          </a:prstGeom>
        </p:spPr>
      </p:pic>
    </p:spTree>
    <p:extLst>
      <p:ext uri="{BB962C8B-B14F-4D97-AF65-F5344CB8AC3E}">
        <p14:creationId xmlns:p14="http://schemas.microsoft.com/office/powerpoint/2010/main" val="2417383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29FFE8-6546-268B-AEE9-ABEC1CBB21C8}"/>
              </a:ext>
            </a:extLst>
          </p:cNvPr>
          <p:cNvSpPr txBox="1"/>
          <p:nvPr/>
        </p:nvSpPr>
        <p:spPr>
          <a:xfrm>
            <a:off x="838200" y="3092683"/>
            <a:ext cx="20026745" cy="6001643"/>
          </a:xfrm>
          <a:prstGeom prst="rect">
            <a:avLst/>
          </a:prstGeom>
          <a:noFill/>
        </p:spPr>
        <p:txBody>
          <a:bodyPr wrap="square" numCol="2" spcCol="0" rtlCol="0">
            <a:spAutoFit/>
          </a:bodyPr>
          <a:lstStyle/>
          <a:p>
            <a:pPr marL="342900" indent="-342900">
              <a:buFont typeface="Wingdings" panose="05000000000000000000" pitchFamily="2" charset="2"/>
              <a:buChar char="v"/>
            </a:pPr>
            <a:r>
              <a:rPr lang="en-US" sz="2400" dirty="0"/>
              <a:t>Act as the </a:t>
            </a:r>
            <a:r>
              <a:rPr lang="en-US" sz="2400" dirty="0" err="1"/>
              <a:t>accountmanagerservice</a:t>
            </a:r>
            <a:r>
              <a:rPr lang="en-US" sz="2400" dirty="0"/>
              <a:t> (S)</a:t>
            </a:r>
          </a:p>
          <a:p>
            <a:pPr marL="342900" indent="-342900">
              <a:buFont typeface="Wingdings" panose="05000000000000000000" pitchFamily="2" charset="2"/>
              <a:buChar char="v"/>
            </a:pPr>
            <a:r>
              <a:rPr lang="en-US" sz="2400" dirty="0"/>
              <a:t>Discover known accounts (S)</a:t>
            </a:r>
          </a:p>
          <a:p>
            <a:pPr marL="342900" indent="-342900">
              <a:buFont typeface="Wingdings" panose="05000000000000000000" pitchFamily="2" charset="2"/>
              <a:buChar char="v"/>
            </a:pPr>
            <a:r>
              <a:rPr lang="en-US" sz="2400" dirty="0"/>
              <a:t>Access all google services (S)</a:t>
            </a:r>
          </a:p>
          <a:p>
            <a:pPr marL="342900" indent="-342900">
              <a:buFont typeface="Wingdings" panose="05000000000000000000" pitchFamily="2" charset="2"/>
              <a:buChar char="v"/>
            </a:pPr>
            <a:r>
              <a:rPr lang="en-US" sz="2400" dirty="0"/>
              <a:t>Read google service configuration (S) </a:t>
            </a:r>
          </a:p>
          <a:p>
            <a:pPr marL="342900" indent="-342900">
              <a:buFont typeface="Wingdings" panose="05000000000000000000" pitchFamily="2" charset="2"/>
              <a:buChar char="v"/>
            </a:pPr>
            <a:r>
              <a:rPr lang="en-US" sz="2400" dirty="0"/>
              <a:t>View configured accounts (S)</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pPr marL="342900" indent="-342900">
              <a:buFont typeface="Wingdings" panose="05000000000000000000" pitchFamily="2" charset="2"/>
              <a:buChar char="v"/>
            </a:pPr>
            <a:r>
              <a:rPr lang="en-US" sz="2400" dirty="0"/>
              <a:t>Blogger (D) </a:t>
            </a:r>
          </a:p>
          <a:p>
            <a:pPr marL="342900" indent="-342900">
              <a:buFont typeface="Wingdings" panose="05000000000000000000" pitchFamily="2" charset="2"/>
              <a:buChar char="v"/>
            </a:pPr>
            <a:r>
              <a:rPr lang="en-US" sz="2400" dirty="0"/>
              <a:t>Google app engine (D) </a:t>
            </a:r>
          </a:p>
          <a:p>
            <a:pPr marL="342900" indent="-342900">
              <a:buFont typeface="Wingdings" panose="05000000000000000000" pitchFamily="2" charset="2"/>
              <a:buChar char="v"/>
            </a:pPr>
            <a:r>
              <a:rPr lang="en-US" sz="2400" dirty="0"/>
              <a:t>Google docs (D) </a:t>
            </a:r>
          </a:p>
          <a:p>
            <a:pPr marL="342900" indent="-342900">
              <a:buFont typeface="Wingdings" panose="05000000000000000000" pitchFamily="2" charset="2"/>
              <a:buChar char="v"/>
            </a:pPr>
            <a:r>
              <a:rPr lang="en-US" sz="2400" dirty="0"/>
              <a:t>Google finance (D)</a:t>
            </a:r>
          </a:p>
          <a:p>
            <a:pPr marL="342900" indent="-342900">
              <a:buFont typeface="Wingdings" panose="05000000000000000000" pitchFamily="2" charset="2"/>
              <a:buChar char="v"/>
            </a:pPr>
            <a:r>
              <a:rPr lang="en-US" sz="2400" dirty="0"/>
              <a:t>Google maps (D) </a:t>
            </a:r>
          </a:p>
          <a:p>
            <a:pPr marL="342900" indent="-342900">
              <a:buFont typeface="Wingdings" panose="05000000000000000000" pitchFamily="2" charset="2"/>
              <a:buChar char="v"/>
            </a:pPr>
            <a:r>
              <a:rPr lang="en-US" sz="2400" dirty="0"/>
              <a:t>Google spreadsheets (D) </a:t>
            </a:r>
          </a:p>
          <a:p>
            <a:pPr marL="342900" indent="-342900">
              <a:buFont typeface="Wingdings" panose="05000000000000000000" pitchFamily="2" charset="2"/>
              <a:buChar char="v"/>
            </a:pPr>
            <a:r>
              <a:rPr lang="en-US" sz="2400" dirty="0"/>
              <a:t>Google voice (D)</a:t>
            </a:r>
          </a:p>
          <a:p>
            <a:pPr marL="342900" indent="-342900">
              <a:buFont typeface="Wingdings" panose="05000000000000000000" pitchFamily="2" charset="2"/>
              <a:buChar char="v"/>
            </a:pPr>
            <a:r>
              <a:rPr lang="en-US" sz="2400" dirty="0"/>
              <a:t>Google mail (D) </a:t>
            </a:r>
          </a:p>
          <a:p>
            <a:pPr marL="342900" indent="-342900">
              <a:buFont typeface="Wingdings" panose="05000000000000000000" pitchFamily="2" charset="2"/>
              <a:buChar char="v"/>
            </a:pPr>
            <a:r>
              <a:rPr lang="en-US" sz="2400" dirty="0"/>
              <a:t>Picasa web albums (D) </a:t>
            </a:r>
          </a:p>
          <a:p>
            <a:pPr marL="342900" indent="-342900">
              <a:buFont typeface="Wingdings" panose="05000000000000000000" pitchFamily="2" charset="2"/>
              <a:buChar char="v"/>
            </a:pPr>
            <a:r>
              <a:rPr lang="en-US" sz="2400" dirty="0" err="1"/>
              <a:t>Youtube</a:t>
            </a:r>
            <a:r>
              <a:rPr lang="en-US" sz="2400" dirty="0"/>
              <a:t> (D) </a:t>
            </a:r>
          </a:p>
          <a:p>
            <a:pPr marL="342900" indent="-342900">
              <a:buFont typeface="Wingdings" panose="05000000000000000000" pitchFamily="2" charset="2"/>
              <a:buChar char="v"/>
            </a:pPr>
            <a:r>
              <a:rPr lang="en-US" sz="2400" dirty="0" err="1"/>
              <a:t>Youtube</a:t>
            </a:r>
            <a:r>
              <a:rPr lang="en-US" sz="2400" dirty="0"/>
              <a:t> usernames (D) </a:t>
            </a:r>
          </a:p>
          <a:p>
            <a:pPr marL="342900" indent="-342900">
              <a:buFont typeface="Wingdings" panose="05000000000000000000" pitchFamily="2" charset="2"/>
              <a:buChar char="v"/>
            </a:pPr>
            <a:r>
              <a:rPr lang="en-US" sz="2400" dirty="0"/>
              <a:t>Access other google services (D)</a:t>
            </a:r>
          </a:p>
          <a:p>
            <a:pPr marL="342900" indent="-342900">
              <a:buFont typeface="Wingdings" panose="05000000000000000000" pitchFamily="2" charset="2"/>
              <a:buChar char="v"/>
            </a:pPr>
            <a:r>
              <a:rPr lang="en-US" sz="2400" dirty="0"/>
              <a:t>Act as an account authenticator (D) </a:t>
            </a:r>
          </a:p>
          <a:p>
            <a:pPr marL="342900" indent="-342900">
              <a:buFont typeface="Wingdings" panose="05000000000000000000" pitchFamily="2" charset="2"/>
              <a:buChar char="v"/>
            </a:pPr>
            <a:r>
              <a:rPr lang="en-US" sz="2400" dirty="0"/>
              <a:t>Contacts data in google </a:t>
            </a:r>
            <a:r>
              <a:rPr lang="en-US" sz="2400" dirty="0" err="1"/>
              <a:t>acjcounts</a:t>
            </a:r>
            <a:r>
              <a:rPr lang="en-US" sz="2400" dirty="0"/>
              <a:t> (D)</a:t>
            </a:r>
          </a:p>
          <a:p>
            <a:pPr marL="342900" indent="-342900">
              <a:buFont typeface="Wingdings" panose="05000000000000000000" pitchFamily="2" charset="2"/>
              <a:buChar char="v"/>
            </a:pPr>
            <a:r>
              <a:rPr lang="en-US" sz="2400" dirty="0"/>
              <a:t>Manage the accounts list (D)</a:t>
            </a:r>
          </a:p>
          <a:p>
            <a:pPr marL="342900" indent="-342900">
              <a:buFont typeface="Wingdings" panose="05000000000000000000" pitchFamily="2" charset="2"/>
              <a:buChar char="v"/>
            </a:pPr>
            <a:r>
              <a:rPr lang="en-US" sz="2400" dirty="0"/>
              <a:t>Use the authentication credentials of an account (D)</a:t>
            </a:r>
          </a:p>
        </p:txBody>
      </p:sp>
      <p:grpSp>
        <p:nvGrpSpPr>
          <p:cNvPr id="3" name="Group 2">
            <a:extLst>
              <a:ext uri="{FF2B5EF4-FFF2-40B4-BE49-F238E27FC236}">
                <a16:creationId xmlns:a16="http://schemas.microsoft.com/office/drawing/2014/main" id="{6688D374-C034-AC5A-783D-FAABFB954D9F}"/>
              </a:ext>
            </a:extLst>
          </p:cNvPr>
          <p:cNvGrpSpPr/>
          <p:nvPr/>
        </p:nvGrpSpPr>
        <p:grpSpPr>
          <a:xfrm>
            <a:off x="-2781" y="-300313"/>
            <a:ext cx="18287996" cy="3668772"/>
            <a:chOff x="0" y="-57150"/>
            <a:chExt cx="4816592" cy="869950"/>
          </a:xfrm>
        </p:grpSpPr>
        <p:sp>
          <p:nvSpPr>
            <p:cNvPr id="4" name="Freeform 3">
              <a:extLst>
                <a:ext uri="{FF2B5EF4-FFF2-40B4-BE49-F238E27FC236}">
                  <a16:creationId xmlns:a16="http://schemas.microsoft.com/office/drawing/2014/main" id="{9F292BD1-1483-ADAC-8864-3F297A7F3A88}"/>
                </a:ext>
              </a:extLst>
            </p:cNvPr>
            <p:cNvSpPr/>
            <p:nvPr/>
          </p:nvSpPr>
          <p:spPr>
            <a:xfrm>
              <a:off x="0" y="0"/>
              <a:ext cx="4816592" cy="554206"/>
            </a:xfrm>
            <a:custGeom>
              <a:avLst/>
              <a:gdLst/>
              <a:ahLst/>
              <a:cxnLst/>
              <a:rect l="l" t="t" r="r" b="b"/>
              <a:pathLst>
                <a:path w="4816592" h="894404">
                  <a:moveTo>
                    <a:pt x="0" y="0"/>
                  </a:moveTo>
                  <a:lnTo>
                    <a:pt x="4816592" y="0"/>
                  </a:lnTo>
                  <a:lnTo>
                    <a:pt x="4816592" y="894404"/>
                  </a:lnTo>
                  <a:lnTo>
                    <a:pt x="0" y="894404"/>
                  </a:lnTo>
                  <a:close/>
                </a:path>
              </a:pathLst>
            </a:custGeom>
            <a:solidFill>
              <a:srgbClr val="004E8E"/>
            </a:solidFill>
          </p:spPr>
          <p:txBody>
            <a:bodyPr/>
            <a:lstStyle/>
            <a:p>
              <a:endParaRPr lang="en-US" dirty="0"/>
            </a:p>
          </p:txBody>
        </p:sp>
        <p:sp>
          <p:nvSpPr>
            <p:cNvPr id="5" name="TextBox 4">
              <a:extLst>
                <a:ext uri="{FF2B5EF4-FFF2-40B4-BE49-F238E27FC236}">
                  <a16:creationId xmlns:a16="http://schemas.microsoft.com/office/drawing/2014/main" id="{A8BC0FB9-9235-2F1D-7AAE-E44A0B5D6070}"/>
                </a:ext>
              </a:extLst>
            </p:cNvPr>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sp>
        <p:nvSpPr>
          <p:cNvPr id="6" name="TextBox 5">
            <a:extLst>
              <a:ext uri="{FF2B5EF4-FFF2-40B4-BE49-F238E27FC236}">
                <a16:creationId xmlns:a16="http://schemas.microsoft.com/office/drawing/2014/main" id="{B15BBF97-E9B0-1C00-3C88-A78AA7C57572}"/>
              </a:ext>
            </a:extLst>
          </p:cNvPr>
          <p:cNvSpPr txBox="1"/>
          <p:nvPr/>
        </p:nvSpPr>
        <p:spPr>
          <a:xfrm>
            <a:off x="1064017" y="763672"/>
            <a:ext cx="16154400" cy="904094"/>
          </a:xfrm>
          <a:prstGeom prst="rect">
            <a:avLst/>
          </a:prstGeom>
        </p:spPr>
        <p:txBody>
          <a:bodyPr wrap="square" lIns="0" tIns="0" rIns="0" bIns="0" rtlCol="0" anchor="t">
            <a:spAutoFit/>
          </a:bodyPr>
          <a:lstStyle/>
          <a:p>
            <a:pPr algn="ctr">
              <a:lnSpc>
                <a:spcPts val="6959"/>
              </a:lnSpc>
              <a:spcBef>
                <a:spcPct val="0"/>
              </a:spcBef>
            </a:pPr>
            <a:r>
              <a:rPr lang="en-US" sz="6000" dirty="0">
                <a:solidFill>
                  <a:srgbClr val="FFFFFF"/>
                </a:solidFill>
                <a:latin typeface="Open Sans Bold"/>
              </a:rPr>
              <a:t>Your Accounts </a:t>
            </a:r>
            <a:r>
              <a:rPr lang="en-US" sz="6000" u="none" dirty="0">
                <a:solidFill>
                  <a:srgbClr val="FFFFFF"/>
                </a:solidFill>
                <a:latin typeface="Open Sans Bold"/>
              </a:rPr>
              <a:t>Permissions</a:t>
            </a:r>
          </a:p>
        </p:txBody>
      </p:sp>
      <p:grpSp>
        <p:nvGrpSpPr>
          <p:cNvPr id="7" name="Group 30">
            <a:extLst>
              <a:ext uri="{FF2B5EF4-FFF2-40B4-BE49-F238E27FC236}">
                <a16:creationId xmlns:a16="http://schemas.microsoft.com/office/drawing/2014/main" id="{7B4E0A1E-3A3A-B4BF-A68D-3EBD713AFAB5}"/>
              </a:ext>
            </a:extLst>
          </p:cNvPr>
          <p:cNvGrpSpPr/>
          <p:nvPr/>
        </p:nvGrpSpPr>
        <p:grpSpPr>
          <a:xfrm>
            <a:off x="-14221" y="343200"/>
            <a:ext cx="2362200" cy="420472"/>
            <a:chOff x="0" y="0"/>
            <a:chExt cx="940800" cy="135828"/>
          </a:xfrm>
        </p:grpSpPr>
        <p:sp>
          <p:nvSpPr>
            <p:cNvPr id="8" name="Freeform 31">
              <a:extLst>
                <a:ext uri="{FF2B5EF4-FFF2-40B4-BE49-F238E27FC236}">
                  <a16:creationId xmlns:a16="http://schemas.microsoft.com/office/drawing/2014/main" id="{1B5BAC46-E463-CC50-A505-D90E6E28811E}"/>
                </a:ext>
              </a:extLst>
            </p:cNvPr>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txBody>
            <a:bodyPr/>
            <a:lstStyle/>
            <a:p>
              <a:endParaRPr lang="en-US" dirty="0"/>
            </a:p>
          </p:txBody>
        </p:sp>
        <p:sp>
          <p:nvSpPr>
            <p:cNvPr id="9" name="TextBox 32">
              <a:extLst>
                <a:ext uri="{FF2B5EF4-FFF2-40B4-BE49-F238E27FC236}">
                  <a16:creationId xmlns:a16="http://schemas.microsoft.com/office/drawing/2014/main" id="{1737D13D-9273-D678-E4FF-44FE10C2EF84}"/>
                </a:ext>
              </a:extLst>
            </p:cNvPr>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pic>
        <p:nvPicPr>
          <p:cNvPr id="11" name="Picture 10">
            <a:extLst>
              <a:ext uri="{FF2B5EF4-FFF2-40B4-BE49-F238E27FC236}">
                <a16:creationId xmlns:a16="http://schemas.microsoft.com/office/drawing/2014/main" id="{D7C13E61-6894-6BE7-7154-76DF04771E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1217" y="5140717"/>
            <a:ext cx="5565" cy="5565"/>
          </a:xfrm>
          <a:prstGeom prst="rect">
            <a:avLst/>
          </a:prstGeom>
        </p:spPr>
      </p:pic>
      <p:pic>
        <p:nvPicPr>
          <p:cNvPr id="13" name="Picture 12">
            <a:extLst>
              <a:ext uri="{FF2B5EF4-FFF2-40B4-BE49-F238E27FC236}">
                <a16:creationId xmlns:a16="http://schemas.microsoft.com/office/drawing/2014/main" id="{A2C3D067-0D3C-979C-0699-53248AEC9E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1217" y="5140717"/>
            <a:ext cx="5565" cy="5565"/>
          </a:xfrm>
          <a:prstGeom prst="rect">
            <a:avLst/>
          </a:prstGeom>
        </p:spPr>
      </p:pic>
      <p:pic>
        <p:nvPicPr>
          <p:cNvPr id="15" name="Picture 14">
            <a:extLst>
              <a:ext uri="{FF2B5EF4-FFF2-40B4-BE49-F238E27FC236}">
                <a16:creationId xmlns:a16="http://schemas.microsoft.com/office/drawing/2014/main" id="{08DFCFA4-9F71-D103-81F3-B9E6261848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1217" y="5140717"/>
            <a:ext cx="5565" cy="5565"/>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id="{C9456F34-95BA-7655-2B7B-647551BF26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0" y="5295900"/>
            <a:ext cx="2880406" cy="2880406"/>
          </a:xfrm>
          <a:prstGeom prst="rect">
            <a:avLst/>
          </a:prstGeom>
        </p:spPr>
      </p:pic>
      <p:pic>
        <p:nvPicPr>
          <p:cNvPr id="10" name="Picture 9">
            <a:extLst>
              <a:ext uri="{FF2B5EF4-FFF2-40B4-BE49-F238E27FC236}">
                <a16:creationId xmlns:a16="http://schemas.microsoft.com/office/drawing/2014/main" id="{CF2E9CA6-5A4E-CE2A-E8F8-829E704B87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4017" y="5905500"/>
            <a:ext cx="2590800" cy="2590800"/>
          </a:xfrm>
          <a:prstGeom prst="rect">
            <a:avLst/>
          </a:prstGeom>
        </p:spPr>
      </p:pic>
    </p:spTree>
    <p:extLst>
      <p:ext uri="{BB962C8B-B14F-4D97-AF65-F5344CB8AC3E}">
        <p14:creationId xmlns:p14="http://schemas.microsoft.com/office/powerpoint/2010/main" val="5132973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anim calcmode="lin" valueType="num">
                                      <p:cBhvr>
                                        <p:cTn id="22" dur="1000" fill="hold"/>
                                        <p:tgtEl>
                                          <p:spTgt spid="17"/>
                                        </p:tgtEl>
                                        <p:attrNameLst>
                                          <p:attrName>ppt_x</p:attrName>
                                        </p:attrNameLst>
                                      </p:cBhvr>
                                      <p:tavLst>
                                        <p:tav tm="0">
                                          <p:val>
                                            <p:strVal val="#ppt_x"/>
                                          </p:val>
                                        </p:tav>
                                        <p:tav tm="100000">
                                          <p:val>
                                            <p:strVal val="#ppt_x"/>
                                          </p:val>
                                        </p:tav>
                                      </p:tavLst>
                                    </p:anim>
                                    <p:anim calcmode="lin" valueType="num">
                                      <p:cBhvr>
                                        <p:cTn id="2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29FFE8-6546-268B-AEE9-ABEC1CBB21C8}"/>
              </a:ext>
            </a:extLst>
          </p:cNvPr>
          <p:cNvSpPr txBox="1"/>
          <p:nvPr/>
        </p:nvSpPr>
        <p:spPr>
          <a:xfrm>
            <a:off x="1828800" y="4305300"/>
            <a:ext cx="20040600" cy="1200329"/>
          </a:xfrm>
          <a:prstGeom prst="rect">
            <a:avLst/>
          </a:prstGeom>
          <a:noFill/>
        </p:spPr>
        <p:txBody>
          <a:bodyPr wrap="square" numCol="2" spcCol="0" rtlCol="0">
            <a:spAutoFit/>
          </a:bodyPr>
          <a:lstStyle/>
          <a:p>
            <a:pPr marL="342900" indent="-342900">
              <a:buFont typeface="Wingdings" panose="05000000000000000000" pitchFamily="2" charset="2"/>
              <a:buChar char="v"/>
            </a:pPr>
            <a:r>
              <a:rPr lang="en-US" sz="2400" dirty="0"/>
              <a:t>Access extra location provider commands (S) </a:t>
            </a:r>
          </a:p>
          <a:p>
            <a:pPr marL="342900" indent="-342900">
              <a:buFont typeface="Wingdings" panose="05000000000000000000" pitchFamily="2" charset="2"/>
              <a:buChar char="v"/>
            </a:pPr>
            <a:endParaRPr lang="en-US" sz="2400" dirty="0"/>
          </a:p>
          <a:p>
            <a:pPr marL="342900" indent="-342900">
              <a:buFont typeface="Wingdings" panose="05000000000000000000" pitchFamily="2" charset="2"/>
              <a:buChar char="v"/>
            </a:pPr>
            <a:endParaRPr lang="en-US" sz="2400" dirty="0"/>
          </a:p>
          <a:p>
            <a:pPr marL="342900" indent="-342900">
              <a:buFont typeface="Wingdings" panose="05000000000000000000" pitchFamily="2" charset="2"/>
              <a:buChar char="v"/>
            </a:pPr>
            <a:r>
              <a:rPr lang="en-US" sz="2400" dirty="0"/>
              <a:t>Coarse (network-based) location (D) </a:t>
            </a:r>
          </a:p>
          <a:p>
            <a:pPr marL="342900" indent="-342900">
              <a:buFont typeface="Wingdings" panose="05000000000000000000" pitchFamily="2" charset="2"/>
              <a:buChar char="v"/>
            </a:pPr>
            <a:r>
              <a:rPr lang="en-US" sz="2400" dirty="0"/>
              <a:t>Fine (GPS) location (D) </a:t>
            </a:r>
          </a:p>
          <a:p>
            <a:pPr marL="342900" indent="-342900">
              <a:buFont typeface="Wingdings" panose="05000000000000000000" pitchFamily="2" charset="2"/>
              <a:buChar char="v"/>
            </a:pPr>
            <a:r>
              <a:rPr lang="en-US" sz="2400" dirty="0"/>
              <a:t>Mock location sources for testing (D)</a:t>
            </a:r>
          </a:p>
        </p:txBody>
      </p:sp>
      <p:grpSp>
        <p:nvGrpSpPr>
          <p:cNvPr id="3" name="Group 2">
            <a:extLst>
              <a:ext uri="{FF2B5EF4-FFF2-40B4-BE49-F238E27FC236}">
                <a16:creationId xmlns:a16="http://schemas.microsoft.com/office/drawing/2014/main" id="{6688D374-C034-AC5A-783D-FAABFB954D9F}"/>
              </a:ext>
            </a:extLst>
          </p:cNvPr>
          <p:cNvGrpSpPr/>
          <p:nvPr/>
        </p:nvGrpSpPr>
        <p:grpSpPr>
          <a:xfrm>
            <a:off x="0" y="-711324"/>
            <a:ext cx="18287996" cy="3668772"/>
            <a:chOff x="0" y="-57150"/>
            <a:chExt cx="4816592" cy="869950"/>
          </a:xfrm>
        </p:grpSpPr>
        <p:sp>
          <p:nvSpPr>
            <p:cNvPr id="4" name="Freeform 3">
              <a:extLst>
                <a:ext uri="{FF2B5EF4-FFF2-40B4-BE49-F238E27FC236}">
                  <a16:creationId xmlns:a16="http://schemas.microsoft.com/office/drawing/2014/main" id="{9F292BD1-1483-ADAC-8864-3F297A7F3A88}"/>
                </a:ext>
              </a:extLst>
            </p:cNvPr>
            <p:cNvSpPr/>
            <p:nvPr/>
          </p:nvSpPr>
          <p:spPr>
            <a:xfrm>
              <a:off x="0" y="0"/>
              <a:ext cx="4816592" cy="554206"/>
            </a:xfrm>
            <a:custGeom>
              <a:avLst/>
              <a:gdLst/>
              <a:ahLst/>
              <a:cxnLst/>
              <a:rect l="l" t="t" r="r" b="b"/>
              <a:pathLst>
                <a:path w="4816592" h="894404">
                  <a:moveTo>
                    <a:pt x="0" y="0"/>
                  </a:moveTo>
                  <a:lnTo>
                    <a:pt x="4816592" y="0"/>
                  </a:lnTo>
                  <a:lnTo>
                    <a:pt x="4816592" y="894404"/>
                  </a:lnTo>
                  <a:lnTo>
                    <a:pt x="0" y="894404"/>
                  </a:lnTo>
                  <a:close/>
                </a:path>
              </a:pathLst>
            </a:custGeom>
            <a:solidFill>
              <a:srgbClr val="004E8E"/>
            </a:solidFill>
          </p:spPr>
          <p:txBody>
            <a:bodyPr/>
            <a:lstStyle/>
            <a:p>
              <a:endParaRPr lang="en-US" dirty="0"/>
            </a:p>
          </p:txBody>
        </p:sp>
        <p:sp>
          <p:nvSpPr>
            <p:cNvPr id="5" name="TextBox 4">
              <a:extLst>
                <a:ext uri="{FF2B5EF4-FFF2-40B4-BE49-F238E27FC236}">
                  <a16:creationId xmlns:a16="http://schemas.microsoft.com/office/drawing/2014/main" id="{A8BC0FB9-9235-2F1D-7AAE-E44A0B5D6070}"/>
                </a:ext>
              </a:extLst>
            </p:cNvPr>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sp>
        <p:nvSpPr>
          <p:cNvPr id="6" name="TextBox 5">
            <a:extLst>
              <a:ext uri="{FF2B5EF4-FFF2-40B4-BE49-F238E27FC236}">
                <a16:creationId xmlns:a16="http://schemas.microsoft.com/office/drawing/2014/main" id="{B15BBF97-E9B0-1C00-3C88-A78AA7C57572}"/>
              </a:ext>
            </a:extLst>
          </p:cNvPr>
          <p:cNvSpPr txBox="1"/>
          <p:nvPr/>
        </p:nvSpPr>
        <p:spPr>
          <a:xfrm>
            <a:off x="2743200" y="419100"/>
            <a:ext cx="12456770" cy="897682"/>
          </a:xfrm>
          <a:prstGeom prst="rect">
            <a:avLst/>
          </a:prstGeom>
        </p:spPr>
        <p:txBody>
          <a:bodyPr lIns="0" tIns="0" rIns="0" bIns="0" rtlCol="0" anchor="t">
            <a:spAutoFit/>
          </a:bodyPr>
          <a:lstStyle/>
          <a:p>
            <a:pPr marL="0" lvl="0" indent="0" algn="ctr">
              <a:lnSpc>
                <a:spcPts val="6959"/>
              </a:lnSpc>
              <a:spcBef>
                <a:spcPct val="0"/>
              </a:spcBef>
            </a:pPr>
            <a:r>
              <a:rPr lang="en-US" sz="6000" u="none" dirty="0">
                <a:solidFill>
                  <a:srgbClr val="FFFFFF"/>
                </a:solidFill>
                <a:latin typeface="Open Sans Bold"/>
              </a:rPr>
              <a:t>Your Location Permissions</a:t>
            </a:r>
          </a:p>
        </p:txBody>
      </p:sp>
      <p:grpSp>
        <p:nvGrpSpPr>
          <p:cNvPr id="7" name="Group 30">
            <a:extLst>
              <a:ext uri="{FF2B5EF4-FFF2-40B4-BE49-F238E27FC236}">
                <a16:creationId xmlns:a16="http://schemas.microsoft.com/office/drawing/2014/main" id="{7B4E0A1E-3A3A-B4BF-A68D-3EBD713AFAB5}"/>
              </a:ext>
            </a:extLst>
          </p:cNvPr>
          <p:cNvGrpSpPr/>
          <p:nvPr/>
        </p:nvGrpSpPr>
        <p:grpSpPr>
          <a:xfrm>
            <a:off x="0" y="208864"/>
            <a:ext cx="2362200" cy="420472"/>
            <a:chOff x="0" y="0"/>
            <a:chExt cx="940800" cy="135828"/>
          </a:xfrm>
        </p:grpSpPr>
        <p:sp>
          <p:nvSpPr>
            <p:cNvPr id="8" name="Freeform 31">
              <a:extLst>
                <a:ext uri="{FF2B5EF4-FFF2-40B4-BE49-F238E27FC236}">
                  <a16:creationId xmlns:a16="http://schemas.microsoft.com/office/drawing/2014/main" id="{1B5BAC46-E463-CC50-A505-D90E6E28811E}"/>
                </a:ext>
              </a:extLst>
            </p:cNvPr>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txBody>
            <a:bodyPr/>
            <a:lstStyle/>
            <a:p>
              <a:endParaRPr lang="en-US" dirty="0"/>
            </a:p>
          </p:txBody>
        </p:sp>
        <p:sp>
          <p:nvSpPr>
            <p:cNvPr id="9" name="TextBox 32">
              <a:extLst>
                <a:ext uri="{FF2B5EF4-FFF2-40B4-BE49-F238E27FC236}">
                  <a16:creationId xmlns:a16="http://schemas.microsoft.com/office/drawing/2014/main" id="{1737D13D-9273-D678-E4FF-44FE10C2EF84}"/>
                </a:ext>
              </a:extLst>
            </p:cNvPr>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pic>
        <p:nvPicPr>
          <p:cNvPr id="11" name="Picture 10">
            <a:extLst>
              <a:ext uri="{FF2B5EF4-FFF2-40B4-BE49-F238E27FC236}">
                <a16:creationId xmlns:a16="http://schemas.microsoft.com/office/drawing/2014/main" id="{D7C13E61-6894-6BE7-7154-76DF04771E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1217" y="5140717"/>
            <a:ext cx="5565" cy="5565"/>
          </a:xfrm>
          <a:prstGeom prst="rect">
            <a:avLst/>
          </a:prstGeom>
        </p:spPr>
      </p:pic>
      <p:pic>
        <p:nvPicPr>
          <p:cNvPr id="13" name="Picture 12">
            <a:extLst>
              <a:ext uri="{FF2B5EF4-FFF2-40B4-BE49-F238E27FC236}">
                <a16:creationId xmlns:a16="http://schemas.microsoft.com/office/drawing/2014/main" id="{A2C3D067-0D3C-979C-0699-53248AEC9E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1217" y="5140717"/>
            <a:ext cx="5565" cy="5565"/>
          </a:xfrm>
          <a:prstGeom prst="rect">
            <a:avLst/>
          </a:prstGeom>
        </p:spPr>
      </p:pic>
      <p:pic>
        <p:nvPicPr>
          <p:cNvPr id="15" name="Picture 14">
            <a:extLst>
              <a:ext uri="{FF2B5EF4-FFF2-40B4-BE49-F238E27FC236}">
                <a16:creationId xmlns:a16="http://schemas.microsoft.com/office/drawing/2014/main" id="{08DFCFA4-9F71-D103-81F3-B9E6261848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1217" y="5140717"/>
            <a:ext cx="5565" cy="5565"/>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id="{C9456F34-95BA-7655-2B7B-647551BF26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77800" y="6057900"/>
            <a:ext cx="3200400" cy="3200400"/>
          </a:xfrm>
          <a:prstGeom prst="rect">
            <a:avLst/>
          </a:prstGeom>
        </p:spPr>
      </p:pic>
      <p:pic>
        <p:nvPicPr>
          <p:cNvPr id="10" name="Picture 9">
            <a:extLst>
              <a:ext uri="{FF2B5EF4-FFF2-40B4-BE49-F238E27FC236}">
                <a16:creationId xmlns:a16="http://schemas.microsoft.com/office/drawing/2014/main" id="{B8FEFB41-AB18-695C-E85F-8E57195E53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600" y="6153329"/>
            <a:ext cx="3104971" cy="3104971"/>
          </a:xfrm>
          <a:prstGeom prst="rect">
            <a:avLst/>
          </a:prstGeom>
        </p:spPr>
      </p:pic>
    </p:spTree>
    <p:extLst>
      <p:ext uri="{BB962C8B-B14F-4D97-AF65-F5344CB8AC3E}">
        <p14:creationId xmlns:p14="http://schemas.microsoft.com/office/powerpoint/2010/main" val="27487612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2000"/>
                                        <p:tgtEl>
                                          <p:spTgt spid="10"/>
                                        </p:tgtEl>
                                      </p:cBhvr>
                                    </p:animEffect>
                                    <p:anim calcmode="lin" valueType="num">
                                      <p:cBhvr>
                                        <p:cTn id="15" dur="2000" fill="hold"/>
                                        <p:tgtEl>
                                          <p:spTgt spid="10"/>
                                        </p:tgtEl>
                                        <p:attrNameLst>
                                          <p:attrName>ppt_w</p:attrName>
                                        </p:attrNameLst>
                                      </p:cBhvr>
                                      <p:tavLst>
                                        <p:tav tm="0" fmla="#ppt_w*sin(2.5*pi*$)">
                                          <p:val>
                                            <p:fltVal val="0"/>
                                          </p:val>
                                        </p:tav>
                                        <p:tav tm="100000">
                                          <p:val>
                                            <p:fltVal val="1"/>
                                          </p:val>
                                        </p:tav>
                                      </p:tavLst>
                                    </p:anim>
                                    <p:anim calcmode="lin" valueType="num">
                                      <p:cBhvr>
                                        <p:cTn id="16"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anim calcmode="lin" valueType="num">
                                      <p:cBhvr>
                                        <p:cTn id="22" dur="1000" fill="hold"/>
                                        <p:tgtEl>
                                          <p:spTgt spid="17"/>
                                        </p:tgtEl>
                                        <p:attrNameLst>
                                          <p:attrName>ppt_x</p:attrName>
                                        </p:attrNameLst>
                                      </p:cBhvr>
                                      <p:tavLst>
                                        <p:tav tm="0">
                                          <p:val>
                                            <p:strVal val="#ppt_x"/>
                                          </p:val>
                                        </p:tav>
                                        <p:tav tm="100000">
                                          <p:val>
                                            <p:strVal val="#ppt_x"/>
                                          </p:val>
                                        </p:tav>
                                      </p:tavLst>
                                    </p:anim>
                                    <p:anim calcmode="lin" valueType="num">
                                      <p:cBhvr>
                                        <p:cTn id="2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7902947" y="0"/>
            <a:ext cx="10385053" cy="10287000"/>
          </a:xfrm>
          <a:custGeom>
            <a:avLst/>
            <a:gdLst/>
            <a:ahLst/>
            <a:cxnLst/>
            <a:rect l="l" t="t" r="r" b="b"/>
            <a:pathLst>
              <a:path w="2735158" h="2709333">
                <a:moveTo>
                  <a:pt x="0" y="0"/>
                </a:moveTo>
                <a:lnTo>
                  <a:pt x="2735158" y="0"/>
                </a:lnTo>
                <a:lnTo>
                  <a:pt x="2735158" y="2709333"/>
                </a:lnTo>
                <a:lnTo>
                  <a:pt x="0" y="2709333"/>
                </a:lnTo>
                <a:close/>
              </a:path>
            </a:pathLst>
          </a:custGeom>
          <a:solidFill>
            <a:srgbClr val="004E8E">
              <a:alpha val="84706"/>
            </a:srgbClr>
          </a:solidFill>
        </p:spPr>
      </p:sp>
      <p:sp>
        <p:nvSpPr>
          <p:cNvPr id="4" name="TextBox 4"/>
          <p:cNvSpPr txBox="1"/>
          <p:nvPr/>
        </p:nvSpPr>
        <p:spPr>
          <a:xfrm>
            <a:off x="7902947" y="-216991"/>
            <a:ext cx="3086100" cy="3303092"/>
          </a:xfrm>
          <a:prstGeom prst="rect">
            <a:avLst/>
          </a:prstGeom>
        </p:spPr>
        <p:txBody>
          <a:bodyPr lIns="50800" tIns="50800" rIns="50800" bIns="50800" rtlCol="0" anchor="ctr"/>
          <a:lstStyle/>
          <a:p>
            <a:pPr marL="0" lvl="0" indent="0" algn="ctr">
              <a:lnSpc>
                <a:spcPts val="3220"/>
              </a:lnSpc>
              <a:spcBef>
                <a:spcPct val="0"/>
              </a:spcBef>
            </a:pPr>
            <a:endParaRPr/>
          </a:p>
        </p:txBody>
      </p:sp>
      <p:grpSp>
        <p:nvGrpSpPr>
          <p:cNvPr id="5" name="Group 5"/>
          <p:cNvGrpSpPr/>
          <p:nvPr/>
        </p:nvGrpSpPr>
        <p:grpSpPr>
          <a:xfrm>
            <a:off x="9524819" y="8561752"/>
            <a:ext cx="5257982" cy="3266927"/>
            <a:chOff x="0" y="-47625"/>
            <a:chExt cx="1384818" cy="860425"/>
          </a:xfrm>
        </p:grpSpPr>
        <p:sp>
          <p:nvSpPr>
            <p:cNvPr id="6" name="Freeform 6"/>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7" name="TextBox 7"/>
            <p:cNvSpPr txBox="1"/>
            <p:nvPr/>
          </p:nvSpPr>
          <p:spPr>
            <a:xfrm>
              <a:off x="0" y="-47625"/>
              <a:ext cx="1384818" cy="860425"/>
            </a:xfrm>
            <a:prstGeom prst="rect">
              <a:avLst/>
            </a:prstGeom>
          </p:spPr>
          <p:txBody>
            <a:bodyPr lIns="50800" tIns="50800" rIns="50800" bIns="50800" rtlCol="0" anchor="ctr"/>
            <a:lstStyle/>
            <a:p>
              <a:pPr algn="ctr">
                <a:lnSpc>
                  <a:spcPts val="3359"/>
                </a:lnSpc>
              </a:pPr>
              <a:endParaRPr lang="en-US" sz="2400" dirty="0">
                <a:solidFill>
                  <a:srgbClr val="353839"/>
                </a:solidFill>
                <a:latin typeface="Open Sauce SemiBold Bold"/>
              </a:endParaRPr>
            </a:p>
          </p:txBody>
        </p:sp>
      </p:grpSp>
      <p:pic>
        <p:nvPicPr>
          <p:cNvPr id="8" name="Picture 8"/>
          <p:cNvPicPr>
            <a:picLocks noChangeAspect="1"/>
          </p:cNvPicPr>
          <p:nvPr/>
        </p:nvPicPr>
        <p:blipFill>
          <a:blip r:embed="rId2"/>
          <a:srcRect l="194" t="13613" r="194"/>
          <a:stretch>
            <a:fillRect/>
          </a:stretch>
        </p:blipFill>
        <p:spPr>
          <a:xfrm>
            <a:off x="0" y="0"/>
            <a:ext cx="7902947" cy="10287000"/>
          </a:xfrm>
          <a:prstGeom prst="rect">
            <a:avLst/>
          </a:prstGeom>
        </p:spPr>
      </p:pic>
      <p:sp>
        <p:nvSpPr>
          <p:cNvPr id="9" name="TextBox 9"/>
          <p:cNvSpPr txBox="1"/>
          <p:nvPr/>
        </p:nvSpPr>
        <p:spPr>
          <a:xfrm>
            <a:off x="9524819" y="1866868"/>
            <a:ext cx="7600032" cy="1754505"/>
          </a:xfrm>
          <a:prstGeom prst="rect">
            <a:avLst/>
          </a:prstGeom>
        </p:spPr>
        <p:txBody>
          <a:bodyPr lIns="0" tIns="0" rIns="0" bIns="0" rtlCol="0" anchor="t">
            <a:spAutoFit/>
          </a:bodyPr>
          <a:lstStyle/>
          <a:p>
            <a:pPr marL="0" lvl="0" indent="0">
              <a:lnSpc>
                <a:spcPts val="6959"/>
              </a:lnSpc>
              <a:spcBef>
                <a:spcPct val="0"/>
              </a:spcBef>
            </a:pPr>
            <a:r>
              <a:rPr lang="en-US" sz="6000" dirty="0">
                <a:solidFill>
                  <a:srgbClr val="FFFFFF"/>
                </a:solidFill>
                <a:latin typeface="Open Sans Bold"/>
              </a:rPr>
              <a:t>H</a:t>
            </a:r>
            <a:r>
              <a:rPr lang="en-US" sz="6000" u="none" dirty="0">
                <a:solidFill>
                  <a:srgbClr val="FFFFFF"/>
                </a:solidFill>
                <a:latin typeface="Open Sans Bold"/>
              </a:rPr>
              <a:t>ello &amp; welcome to presentation</a:t>
            </a:r>
          </a:p>
        </p:txBody>
      </p:sp>
      <p:pic>
        <p:nvPicPr>
          <p:cNvPr id="12" name="Picture 11">
            <a:extLst>
              <a:ext uri="{FF2B5EF4-FFF2-40B4-BE49-F238E27FC236}">
                <a16:creationId xmlns:a16="http://schemas.microsoft.com/office/drawing/2014/main" id="{A936442D-D6A4-25AA-6067-5DE4963115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2" y="5347079"/>
            <a:ext cx="7902947" cy="4953000"/>
          </a:xfrm>
          <a:prstGeom prst="rect">
            <a:avLst/>
          </a:prstGeom>
        </p:spPr>
      </p:pic>
      <p:sp>
        <p:nvSpPr>
          <p:cNvPr id="10" name="TextBox 10"/>
          <p:cNvSpPr txBox="1"/>
          <p:nvPr/>
        </p:nvSpPr>
        <p:spPr>
          <a:xfrm>
            <a:off x="9524819" y="4290584"/>
            <a:ext cx="4645361" cy="406458"/>
          </a:xfrm>
          <a:prstGeom prst="rect">
            <a:avLst/>
          </a:prstGeom>
        </p:spPr>
        <p:txBody>
          <a:bodyPr lIns="0" tIns="0" rIns="0" bIns="0" rtlCol="0" anchor="t">
            <a:spAutoFit/>
          </a:bodyPr>
          <a:lstStyle/>
          <a:p>
            <a:pPr marL="0" lvl="0" indent="0">
              <a:lnSpc>
                <a:spcPts val="3359"/>
              </a:lnSpc>
              <a:spcBef>
                <a:spcPct val="0"/>
              </a:spcBef>
            </a:pPr>
            <a:r>
              <a:rPr lang="en-US" sz="2400" u="none" dirty="0">
                <a:solidFill>
                  <a:srgbClr val="FFFFFF"/>
                </a:solidFill>
                <a:latin typeface="Noto Sans"/>
              </a:rPr>
              <a:t>Android Authenticity Prediction</a:t>
            </a:r>
          </a:p>
        </p:txBody>
      </p:sp>
      <p:sp>
        <p:nvSpPr>
          <p:cNvPr id="11" name="TextBox 11"/>
          <p:cNvSpPr txBox="1"/>
          <p:nvPr/>
        </p:nvSpPr>
        <p:spPr>
          <a:xfrm>
            <a:off x="9524818" y="4903732"/>
            <a:ext cx="6261475" cy="1969193"/>
          </a:xfrm>
          <a:prstGeom prst="rect">
            <a:avLst/>
          </a:prstGeom>
        </p:spPr>
        <p:txBody>
          <a:bodyPr wrap="square" lIns="0" tIns="0" rIns="0" bIns="0" rtlCol="0" anchor="t">
            <a:spAutoFit/>
          </a:bodyPr>
          <a:lstStyle/>
          <a:p>
            <a:pPr marL="0" lvl="0" indent="0">
              <a:lnSpc>
                <a:spcPts val="3080"/>
              </a:lnSpc>
              <a:spcBef>
                <a:spcPct val="0"/>
              </a:spcBef>
            </a:pPr>
            <a:r>
              <a:rPr lang="en-US" sz="2400" b="0" i="0" dirty="0">
                <a:solidFill>
                  <a:schemeClr val="bg1"/>
                </a:solidFill>
                <a:effectLst/>
                <a:latin typeface="Söhne"/>
              </a:rPr>
              <a:t>Welcome to the Android Authenticity Prediction ML classification . This is designed to analyze and evaluate the authenticity of Android devices, providing you with a reliable prediction of whether app on the device is malware or benign</a:t>
            </a:r>
            <a:endParaRPr lang="en-US" sz="2200" u="none" dirty="0">
              <a:solidFill>
                <a:schemeClr val="bg1"/>
              </a:solidFill>
              <a:latin typeface="Noto Sans"/>
            </a:endParaRPr>
          </a:p>
        </p:txBody>
      </p:sp>
      <p:sp>
        <p:nvSpPr>
          <p:cNvPr id="13" name="TextBox 12">
            <a:extLst>
              <a:ext uri="{FF2B5EF4-FFF2-40B4-BE49-F238E27FC236}">
                <a16:creationId xmlns:a16="http://schemas.microsoft.com/office/drawing/2014/main" id="{292EE70F-4909-6C49-BF38-39C8D915A5DC}"/>
              </a:ext>
            </a:extLst>
          </p:cNvPr>
          <p:cNvSpPr txBox="1"/>
          <p:nvPr/>
        </p:nvSpPr>
        <p:spPr>
          <a:xfrm>
            <a:off x="9517224" y="8742578"/>
            <a:ext cx="3572101" cy="472437"/>
          </a:xfrm>
          <a:prstGeom prst="rect">
            <a:avLst/>
          </a:prstGeom>
          <a:noFill/>
        </p:spPr>
        <p:txBody>
          <a:bodyPr wrap="square">
            <a:spAutoFit/>
          </a:bodyPr>
          <a:lstStyle/>
          <a:p>
            <a:pPr algn="ctr">
              <a:lnSpc>
                <a:spcPts val="3359"/>
              </a:lnSpc>
            </a:pPr>
            <a:r>
              <a:rPr lang="en-US" sz="1800" dirty="0">
                <a:solidFill>
                  <a:srgbClr val="353839"/>
                </a:solidFill>
                <a:latin typeface="Open Sauce SemiBold Bold"/>
              </a:rPr>
              <a:t>LETS GET STARTED</a:t>
            </a:r>
          </a:p>
        </p:txBody>
      </p:sp>
      <p:pic>
        <p:nvPicPr>
          <p:cNvPr id="15" name="Picture 14">
            <a:extLst>
              <a:ext uri="{FF2B5EF4-FFF2-40B4-BE49-F238E27FC236}">
                <a16:creationId xmlns:a16="http://schemas.microsoft.com/office/drawing/2014/main" id="{57CB7891-60C6-D4E6-1C64-733D3486B3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00" y="8530"/>
            <a:ext cx="7900451" cy="534707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29FFE8-6546-268B-AEE9-ABEC1CBB21C8}"/>
              </a:ext>
            </a:extLst>
          </p:cNvPr>
          <p:cNvSpPr txBox="1"/>
          <p:nvPr/>
        </p:nvSpPr>
        <p:spPr>
          <a:xfrm>
            <a:off x="1371600" y="3409529"/>
            <a:ext cx="20040600" cy="4893647"/>
          </a:xfrm>
          <a:prstGeom prst="rect">
            <a:avLst/>
          </a:prstGeom>
          <a:noFill/>
        </p:spPr>
        <p:txBody>
          <a:bodyPr wrap="square" numCol="2" spcCol="0" rtlCol="0">
            <a:spAutoFit/>
          </a:bodyPr>
          <a:lstStyle/>
          <a:p>
            <a:pPr marL="342900" indent="-342900">
              <a:buFont typeface="Wingdings" panose="05000000000000000000" pitchFamily="2" charset="2"/>
              <a:buChar char="v"/>
            </a:pPr>
            <a:r>
              <a:rPr lang="en-US" sz="2400" dirty="0"/>
              <a:t>Send </a:t>
            </a:r>
            <a:r>
              <a:rPr lang="en-US" sz="2400" dirty="0" err="1"/>
              <a:t>gmail</a:t>
            </a:r>
            <a:r>
              <a:rPr lang="en-US" sz="2400" dirty="0"/>
              <a:t> (S)</a:t>
            </a:r>
          </a:p>
          <a:p>
            <a:pPr marL="342900" indent="-342900">
              <a:buFont typeface="Wingdings" panose="05000000000000000000" pitchFamily="2" charset="2"/>
              <a:buChar char="v"/>
            </a:pPr>
            <a:r>
              <a:rPr lang="en-US" sz="2400" dirty="0"/>
              <a:t>Send </a:t>
            </a:r>
            <a:r>
              <a:rPr lang="en-US" sz="2400" dirty="0" err="1"/>
              <a:t>sms</a:t>
            </a:r>
            <a:r>
              <a:rPr lang="en-US" sz="2400" dirty="0"/>
              <a:t>-received broadcast (S) </a:t>
            </a:r>
          </a:p>
          <a:p>
            <a:pPr marL="342900" indent="-342900">
              <a:buFont typeface="Wingdings" panose="05000000000000000000" pitchFamily="2" charset="2"/>
              <a:buChar char="v"/>
            </a:pPr>
            <a:r>
              <a:rPr lang="en-US" sz="2400" dirty="0"/>
              <a:t>Send </a:t>
            </a:r>
            <a:r>
              <a:rPr lang="en-US" sz="2400" dirty="0" err="1"/>
              <a:t>wap</a:t>
            </a:r>
            <a:r>
              <a:rPr lang="en-US" sz="2400" dirty="0"/>
              <a:t>-push-received broadcast (S)</a:t>
            </a:r>
          </a:p>
          <a:p>
            <a:pPr marL="342900" indent="-342900">
              <a:buFont typeface="Wingdings" panose="05000000000000000000" pitchFamily="2" charset="2"/>
              <a:buChar char="v"/>
            </a:pPr>
            <a:endParaRPr lang="en-US" sz="2400" dirty="0"/>
          </a:p>
          <a:p>
            <a:pPr marL="342900" indent="-342900">
              <a:buFont typeface="Wingdings" panose="05000000000000000000" pitchFamily="2" charset="2"/>
              <a:buChar char="v"/>
            </a:pPr>
            <a:endParaRPr lang="en-US" sz="2400" dirty="0"/>
          </a:p>
          <a:p>
            <a:pPr marL="342900" indent="-342900">
              <a:buFont typeface="Wingdings" panose="05000000000000000000" pitchFamily="2" charset="2"/>
              <a:buChar char="v"/>
            </a:pPr>
            <a:endParaRPr lang="en-US" sz="2400" dirty="0"/>
          </a:p>
          <a:p>
            <a:pPr marL="342900" indent="-342900">
              <a:buFont typeface="Wingdings" panose="05000000000000000000" pitchFamily="2" charset="2"/>
              <a:buChar char="v"/>
            </a:pPr>
            <a:endParaRPr lang="en-US" sz="2400" dirty="0"/>
          </a:p>
          <a:p>
            <a:pPr marL="342900" indent="-342900">
              <a:buFont typeface="Wingdings" panose="05000000000000000000" pitchFamily="2" charset="2"/>
              <a:buChar char="v"/>
            </a:pPr>
            <a:endParaRPr lang="en-US" sz="2400" dirty="0"/>
          </a:p>
          <a:p>
            <a:pPr marL="342900" indent="-342900">
              <a:buFont typeface="Wingdings" panose="05000000000000000000" pitchFamily="2" charset="2"/>
              <a:buChar char="v"/>
            </a:pPr>
            <a:endParaRPr lang="en-US" sz="2400" dirty="0"/>
          </a:p>
          <a:p>
            <a:pPr marL="342900" indent="-342900">
              <a:buFont typeface="Wingdings" panose="05000000000000000000" pitchFamily="2" charset="2"/>
              <a:buChar char="v"/>
            </a:pPr>
            <a:endParaRPr lang="en-US" sz="2400" dirty="0"/>
          </a:p>
          <a:p>
            <a:pPr marL="342900" indent="-342900">
              <a:buFont typeface="Wingdings" panose="05000000000000000000" pitchFamily="2" charset="2"/>
              <a:buChar char="v"/>
            </a:pPr>
            <a:endParaRPr lang="en-US" sz="2400" dirty="0"/>
          </a:p>
          <a:p>
            <a:pPr marL="342900" indent="-342900">
              <a:buFont typeface="Wingdings" panose="05000000000000000000" pitchFamily="2" charset="2"/>
              <a:buChar char="v"/>
            </a:pPr>
            <a:endParaRPr lang="en-US" sz="2400" dirty="0"/>
          </a:p>
          <a:p>
            <a:pPr marL="342900" indent="-342900">
              <a:buFont typeface="Wingdings" panose="05000000000000000000" pitchFamily="2" charset="2"/>
              <a:buChar char="v"/>
            </a:pPr>
            <a:endParaRPr lang="en-US" sz="2400" dirty="0"/>
          </a:p>
          <a:p>
            <a:pPr marL="342900" indent="-342900">
              <a:buFont typeface="Wingdings" panose="05000000000000000000" pitchFamily="2" charset="2"/>
              <a:buChar char="v"/>
            </a:pPr>
            <a:r>
              <a:rPr lang="en-US" sz="2400" dirty="0"/>
              <a:t>Receive SMS (D) </a:t>
            </a:r>
          </a:p>
          <a:p>
            <a:pPr marL="342900" indent="-342900">
              <a:buFont typeface="Wingdings" panose="05000000000000000000" pitchFamily="2" charset="2"/>
              <a:buChar char="v"/>
            </a:pPr>
            <a:r>
              <a:rPr lang="en-US" sz="2400" dirty="0"/>
              <a:t>Receive WAP (D)</a:t>
            </a:r>
          </a:p>
          <a:p>
            <a:pPr marL="342900" indent="-342900">
              <a:buFont typeface="Wingdings" panose="05000000000000000000" pitchFamily="2" charset="2"/>
              <a:buChar char="v"/>
            </a:pPr>
            <a:r>
              <a:rPr lang="en-US" sz="2400" dirty="0"/>
              <a:t>Write instant messages (D)</a:t>
            </a:r>
          </a:p>
          <a:p>
            <a:pPr marL="342900" indent="-342900">
              <a:buFont typeface="Wingdings" panose="05000000000000000000" pitchFamily="2" charset="2"/>
              <a:buChar char="v"/>
            </a:pPr>
            <a:r>
              <a:rPr lang="en-US" sz="2400" dirty="0"/>
              <a:t>Read email attachments (D)</a:t>
            </a:r>
          </a:p>
          <a:p>
            <a:pPr marL="342900" indent="-342900">
              <a:buFont typeface="Wingdings" panose="05000000000000000000" pitchFamily="2" charset="2"/>
              <a:buChar char="v"/>
            </a:pPr>
            <a:r>
              <a:rPr lang="en-US" sz="2400" dirty="0"/>
              <a:t>Edit SMS or MMS (D) </a:t>
            </a:r>
          </a:p>
          <a:p>
            <a:pPr marL="342900" indent="-342900">
              <a:buFont typeface="Wingdings" panose="05000000000000000000" pitchFamily="2" charset="2"/>
              <a:buChar char="v"/>
            </a:pPr>
            <a:r>
              <a:rPr lang="en-US" sz="2400" dirty="0"/>
              <a:t>Modify </a:t>
            </a:r>
            <a:r>
              <a:rPr lang="en-US" sz="2400" dirty="0" err="1"/>
              <a:t>gmail</a:t>
            </a:r>
            <a:r>
              <a:rPr lang="en-US" sz="2400" dirty="0"/>
              <a:t> (D)</a:t>
            </a:r>
          </a:p>
          <a:p>
            <a:pPr marL="342900" indent="-342900">
              <a:buFont typeface="Wingdings" panose="05000000000000000000" pitchFamily="2" charset="2"/>
              <a:buChar char="v"/>
            </a:pPr>
            <a:r>
              <a:rPr lang="en-US" sz="2400" dirty="0"/>
              <a:t>Read </a:t>
            </a:r>
            <a:r>
              <a:rPr lang="en-US" sz="2400" dirty="0" err="1"/>
              <a:t>gmail</a:t>
            </a:r>
            <a:r>
              <a:rPr lang="en-US" sz="2400" dirty="0"/>
              <a:t> (D)</a:t>
            </a:r>
          </a:p>
          <a:p>
            <a:pPr marL="342900" indent="-342900">
              <a:buFont typeface="Wingdings" panose="05000000000000000000" pitchFamily="2" charset="2"/>
              <a:buChar char="v"/>
            </a:pPr>
            <a:r>
              <a:rPr lang="en-US" sz="2400" dirty="0"/>
              <a:t>Read </a:t>
            </a:r>
            <a:r>
              <a:rPr lang="en-US" sz="2400" dirty="0" err="1"/>
              <a:t>gmail</a:t>
            </a:r>
            <a:r>
              <a:rPr lang="en-US" sz="2400" dirty="0"/>
              <a:t> attachment previews (D)</a:t>
            </a:r>
          </a:p>
          <a:p>
            <a:pPr marL="342900" indent="-342900">
              <a:buFont typeface="Wingdings" panose="05000000000000000000" pitchFamily="2" charset="2"/>
              <a:buChar char="v"/>
            </a:pPr>
            <a:r>
              <a:rPr lang="en-US" sz="2400" dirty="0"/>
              <a:t>Read SMS or MMS (D) </a:t>
            </a:r>
          </a:p>
          <a:p>
            <a:pPr marL="342900" indent="-342900">
              <a:buFont typeface="Wingdings" panose="05000000000000000000" pitchFamily="2" charset="2"/>
              <a:buChar char="v"/>
            </a:pPr>
            <a:r>
              <a:rPr lang="en-US" sz="2400" dirty="0"/>
              <a:t>Read instant messages (D) </a:t>
            </a:r>
          </a:p>
          <a:p>
            <a:pPr marL="342900" indent="-342900">
              <a:buFont typeface="Wingdings" panose="05000000000000000000" pitchFamily="2" charset="2"/>
              <a:buChar char="v"/>
            </a:pPr>
            <a:r>
              <a:rPr lang="en-US" sz="2400" dirty="0"/>
              <a:t>Receive MMS (D) </a:t>
            </a:r>
          </a:p>
          <a:p>
            <a:pPr marL="342900" indent="-342900">
              <a:buFont typeface="Wingdings" panose="05000000000000000000" pitchFamily="2" charset="2"/>
              <a:buChar char="v"/>
            </a:pPr>
            <a:endParaRPr lang="en-US" sz="2400" dirty="0"/>
          </a:p>
        </p:txBody>
      </p:sp>
      <p:grpSp>
        <p:nvGrpSpPr>
          <p:cNvPr id="3" name="Group 2">
            <a:extLst>
              <a:ext uri="{FF2B5EF4-FFF2-40B4-BE49-F238E27FC236}">
                <a16:creationId xmlns:a16="http://schemas.microsoft.com/office/drawing/2014/main" id="{6688D374-C034-AC5A-783D-FAABFB954D9F}"/>
              </a:ext>
            </a:extLst>
          </p:cNvPr>
          <p:cNvGrpSpPr/>
          <p:nvPr/>
        </p:nvGrpSpPr>
        <p:grpSpPr>
          <a:xfrm>
            <a:off x="0" y="-711324"/>
            <a:ext cx="18287996" cy="3668772"/>
            <a:chOff x="0" y="-57150"/>
            <a:chExt cx="4816592" cy="869950"/>
          </a:xfrm>
        </p:grpSpPr>
        <p:sp>
          <p:nvSpPr>
            <p:cNvPr id="4" name="Freeform 3">
              <a:extLst>
                <a:ext uri="{FF2B5EF4-FFF2-40B4-BE49-F238E27FC236}">
                  <a16:creationId xmlns:a16="http://schemas.microsoft.com/office/drawing/2014/main" id="{9F292BD1-1483-ADAC-8864-3F297A7F3A88}"/>
                </a:ext>
              </a:extLst>
            </p:cNvPr>
            <p:cNvSpPr/>
            <p:nvPr/>
          </p:nvSpPr>
          <p:spPr>
            <a:xfrm>
              <a:off x="0" y="0"/>
              <a:ext cx="4816592" cy="554206"/>
            </a:xfrm>
            <a:custGeom>
              <a:avLst/>
              <a:gdLst/>
              <a:ahLst/>
              <a:cxnLst/>
              <a:rect l="l" t="t" r="r" b="b"/>
              <a:pathLst>
                <a:path w="4816592" h="894404">
                  <a:moveTo>
                    <a:pt x="0" y="0"/>
                  </a:moveTo>
                  <a:lnTo>
                    <a:pt x="4816592" y="0"/>
                  </a:lnTo>
                  <a:lnTo>
                    <a:pt x="4816592" y="894404"/>
                  </a:lnTo>
                  <a:lnTo>
                    <a:pt x="0" y="894404"/>
                  </a:lnTo>
                  <a:close/>
                </a:path>
              </a:pathLst>
            </a:custGeom>
            <a:solidFill>
              <a:srgbClr val="004E8E"/>
            </a:solidFill>
          </p:spPr>
          <p:txBody>
            <a:bodyPr/>
            <a:lstStyle/>
            <a:p>
              <a:endParaRPr lang="en-US" dirty="0"/>
            </a:p>
          </p:txBody>
        </p:sp>
        <p:sp>
          <p:nvSpPr>
            <p:cNvPr id="5" name="TextBox 4">
              <a:extLst>
                <a:ext uri="{FF2B5EF4-FFF2-40B4-BE49-F238E27FC236}">
                  <a16:creationId xmlns:a16="http://schemas.microsoft.com/office/drawing/2014/main" id="{A8BC0FB9-9235-2F1D-7AAE-E44A0B5D6070}"/>
                </a:ext>
              </a:extLst>
            </p:cNvPr>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sp>
        <p:nvSpPr>
          <p:cNvPr id="6" name="TextBox 5">
            <a:extLst>
              <a:ext uri="{FF2B5EF4-FFF2-40B4-BE49-F238E27FC236}">
                <a16:creationId xmlns:a16="http://schemas.microsoft.com/office/drawing/2014/main" id="{B15BBF97-E9B0-1C00-3C88-A78AA7C57572}"/>
              </a:ext>
            </a:extLst>
          </p:cNvPr>
          <p:cNvSpPr txBox="1"/>
          <p:nvPr/>
        </p:nvSpPr>
        <p:spPr>
          <a:xfrm>
            <a:off x="2743200" y="419100"/>
            <a:ext cx="12456770" cy="897682"/>
          </a:xfrm>
          <a:prstGeom prst="rect">
            <a:avLst/>
          </a:prstGeom>
        </p:spPr>
        <p:txBody>
          <a:bodyPr lIns="0" tIns="0" rIns="0" bIns="0" rtlCol="0" anchor="t">
            <a:spAutoFit/>
          </a:bodyPr>
          <a:lstStyle/>
          <a:p>
            <a:pPr marL="0" lvl="0" indent="0" algn="ctr">
              <a:lnSpc>
                <a:spcPts val="6959"/>
              </a:lnSpc>
              <a:spcBef>
                <a:spcPct val="0"/>
              </a:spcBef>
            </a:pPr>
            <a:r>
              <a:rPr lang="en-US" sz="6000" u="none" dirty="0">
                <a:solidFill>
                  <a:srgbClr val="FFFFFF"/>
                </a:solidFill>
                <a:latin typeface="Open Sans Bold"/>
              </a:rPr>
              <a:t>Your Messages Permissions</a:t>
            </a:r>
          </a:p>
        </p:txBody>
      </p:sp>
      <p:grpSp>
        <p:nvGrpSpPr>
          <p:cNvPr id="7" name="Group 30">
            <a:extLst>
              <a:ext uri="{FF2B5EF4-FFF2-40B4-BE49-F238E27FC236}">
                <a16:creationId xmlns:a16="http://schemas.microsoft.com/office/drawing/2014/main" id="{7B4E0A1E-3A3A-B4BF-A68D-3EBD713AFAB5}"/>
              </a:ext>
            </a:extLst>
          </p:cNvPr>
          <p:cNvGrpSpPr/>
          <p:nvPr/>
        </p:nvGrpSpPr>
        <p:grpSpPr>
          <a:xfrm>
            <a:off x="0" y="208864"/>
            <a:ext cx="2362200" cy="420472"/>
            <a:chOff x="0" y="0"/>
            <a:chExt cx="940800" cy="135828"/>
          </a:xfrm>
        </p:grpSpPr>
        <p:sp>
          <p:nvSpPr>
            <p:cNvPr id="8" name="Freeform 31">
              <a:extLst>
                <a:ext uri="{FF2B5EF4-FFF2-40B4-BE49-F238E27FC236}">
                  <a16:creationId xmlns:a16="http://schemas.microsoft.com/office/drawing/2014/main" id="{1B5BAC46-E463-CC50-A505-D90E6E28811E}"/>
                </a:ext>
              </a:extLst>
            </p:cNvPr>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txBody>
            <a:bodyPr/>
            <a:lstStyle/>
            <a:p>
              <a:endParaRPr lang="en-US" dirty="0"/>
            </a:p>
          </p:txBody>
        </p:sp>
        <p:sp>
          <p:nvSpPr>
            <p:cNvPr id="9" name="TextBox 32">
              <a:extLst>
                <a:ext uri="{FF2B5EF4-FFF2-40B4-BE49-F238E27FC236}">
                  <a16:creationId xmlns:a16="http://schemas.microsoft.com/office/drawing/2014/main" id="{1737D13D-9273-D678-E4FF-44FE10C2EF84}"/>
                </a:ext>
              </a:extLst>
            </p:cNvPr>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pic>
        <p:nvPicPr>
          <p:cNvPr id="11" name="Picture 10">
            <a:extLst>
              <a:ext uri="{FF2B5EF4-FFF2-40B4-BE49-F238E27FC236}">
                <a16:creationId xmlns:a16="http://schemas.microsoft.com/office/drawing/2014/main" id="{D7C13E61-6894-6BE7-7154-76DF04771E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1217" y="5140717"/>
            <a:ext cx="5565" cy="5565"/>
          </a:xfrm>
          <a:prstGeom prst="rect">
            <a:avLst/>
          </a:prstGeom>
        </p:spPr>
      </p:pic>
      <p:pic>
        <p:nvPicPr>
          <p:cNvPr id="13" name="Picture 12">
            <a:extLst>
              <a:ext uri="{FF2B5EF4-FFF2-40B4-BE49-F238E27FC236}">
                <a16:creationId xmlns:a16="http://schemas.microsoft.com/office/drawing/2014/main" id="{A2C3D067-0D3C-979C-0699-53248AEC9E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1217" y="5140717"/>
            <a:ext cx="5565" cy="5565"/>
          </a:xfrm>
          <a:prstGeom prst="rect">
            <a:avLst/>
          </a:prstGeom>
        </p:spPr>
      </p:pic>
      <p:pic>
        <p:nvPicPr>
          <p:cNvPr id="15" name="Picture 14">
            <a:extLst>
              <a:ext uri="{FF2B5EF4-FFF2-40B4-BE49-F238E27FC236}">
                <a16:creationId xmlns:a16="http://schemas.microsoft.com/office/drawing/2014/main" id="{08DFCFA4-9F71-D103-81F3-B9E6261848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1217" y="5140717"/>
            <a:ext cx="5565" cy="5565"/>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id="{C9456F34-95BA-7655-2B7B-647551BF26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35200" y="6702976"/>
            <a:ext cx="3200400" cy="3200400"/>
          </a:xfrm>
          <a:prstGeom prst="rect">
            <a:avLst/>
          </a:prstGeom>
        </p:spPr>
      </p:pic>
      <p:pic>
        <p:nvPicPr>
          <p:cNvPr id="10" name="Picture 9">
            <a:extLst>
              <a:ext uri="{FF2B5EF4-FFF2-40B4-BE49-F238E27FC236}">
                <a16:creationId xmlns:a16="http://schemas.microsoft.com/office/drawing/2014/main" id="{B8FEFB41-AB18-695C-E85F-8E57195E53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0406" y="6798405"/>
            <a:ext cx="3104971" cy="3104971"/>
          </a:xfrm>
          <a:prstGeom prst="rect">
            <a:avLst/>
          </a:prstGeom>
        </p:spPr>
      </p:pic>
    </p:spTree>
    <p:extLst>
      <p:ext uri="{BB962C8B-B14F-4D97-AF65-F5344CB8AC3E}">
        <p14:creationId xmlns:p14="http://schemas.microsoft.com/office/powerpoint/2010/main" val="250544526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anim calcmode="lin" valueType="num">
                                      <p:cBhvr>
                                        <p:cTn id="22" dur="1000" fill="hold"/>
                                        <p:tgtEl>
                                          <p:spTgt spid="17"/>
                                        </p:tgtEl>
                                        <p:attrNameLst>
                                          <p:attrName>ppt_x</p:attrName>
                                        </p:attrNameLst>
                                      </p:cBhvr>
                                      <p:tavLst>
                                        <p:tav tm="0">
                                          <p:val>
                                            <p:strVal val="#ppt_x"/>
                                          </p:val>
                                        </p:tav>
                                        <p:tav tm="100000">
                                          <p:val>
                                            <p:strVal val="#ppt_x"/>
                                          </p:val>
                                        </p:tav>
                                      </p:tavLst>
                                    </p:anim>
                                    <p:anim calcmode="lin" valueType="num">
                                      <p:cBhvr>
                                        <p:cTn id="2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29FFE8-6546-268B-AEE9-ABEC1CBB21C8}"/>
              </a:ext>
            </a:extLst>
          </p:cNvPr>
          <p:cNvSpPr txBox="1"/>
          <p:nvPr/>
        </p:nvSpPr>
        <p:spPr>
          <a:xfrm>
            <a:off x="685800" y="3571622"/>
            <a:ext cx="20040600" cy="3416320"/>
          </a:xfrm>
          <a:prstGeom prst="rect">
            <a:avLst/>
          </a:prstGeom>
          <a:noFill/>
        </p:spPr>
        <p:txBody>
          <a:bodyPr wrap="square" numCol="2" spcCol="0" rtlCol="0">
            <a:spAutoFit/>
          </a:bodyPr>
          <a:lstStyle/>
          <a:p>
            <a:pPr marL="342900" indent="-342900">
              <a:buFont typeface="Wingdings" panose="05000000000000000000" pitchFamily="2" charset="2"/>
              <a:buChar char="v"/>
            </a:pPr>
            <a:r>
              <a:rPr lang="en-US" sz="2400" dirty="0"/>
              <a:t>Retrieve system internal state (S)</a:t>
            </a:r>
          </a:p>
          <a:p>
            <a:pPr marL="342900" indent="-342900">
              <a:buFont typeface="Wingdings" panose="05000000000000000000" pitchFamily="2" charset="2"/>
              <a:buChar char="v"/>
            </a:pPr>
            <a:r>
              <a:rPr lang="en-US" sz="2400" dirty="0"/>
              <a:t>Set alarm in alarm clock (S)</a:t>
            </a:r>
          </a:p>
          <a:p>
            <a:pPr marL="342900" indent="-342900">
              <a:buFont typeface="Wingdings" panose="05000000000000000000" pitchFamily="2" charset="2"/>
              <a:buChar char="v"/>
            </a:pPr>
            <a:r>
              <a:rPr lang="en-US" sz="2400" dirty="0"/>
              <a:t>Choose widgets (S)</a:t>
            </a:r>
          </a:p>
          <a:p>
            <a:pPr marL="342900" indent="-342900">
              <a:buFont typeface="Wingdings" panose="05000000000000000000" pitchFamily="2" charset="2"/>
              <a:buChar char="v"/>
            </a:pPr>
            <a:r>
              <a:rPr lang="en-US" sz="2400" dirty="0"/>
              <a:t>Write to user defined dictionary (S)</a:t>
            </a:r>
          </a:p>
          <a:p>
            <a:endParaRPr lang="en-US" sz="2400" dirty="0"/>
          </a:p>
          <a:p>
            <a:pPr marL="342900" indent="-342900">
              <a:buFont typeface="Wingdings" panose="05000000000000000000" pitchFamily="2" charset="2"/>
              <a:buChar char="v"/>
            </a:pPr>
            <a:endParaRPr lang="en-US" sz="2400" dirty="0"/>
          </a:p>
          <a:p>
            <a:endParaRPr lang="en-US" sz="2400" dirty="0"/>
          </a:p>
          <a:p>
            <a:endParaRPr lang="en-US" sz="2400" dirty="0"/>
          </a:p>
          <a:p>
            <a:endParaRPr lang="en-US" sz="2400" dirty="0"/>
          </a:p>
          <a:p>
            <a:pPr marL="342900" indent="-342900">
              <a:buFont typeface="Wingdings" panose="05000000000000000000" pitchFamily="2" charset="2"/>
              <a:buChar char="v"/>
            </a:pPr>
            <a:r>
              <a:rPr lang="en-US" sz="2400" dirty="0"/>
              <a:t>Add or modify calendar events and send </a:t>
            </a:r>
          </a:p>
          <a:p>
            <a:r>
              <a:rPr lang="en-US" sz="2400" dirty="0"/>
              <a:t>email to guests (D)</a:t>
            </a:r>
          </a:p>
          <a:p>
            <a:pPr marL="342900" indent="-342900">
              <a:buFont typeface="Wingdings" panose="05000000000000000000" pitchFamily="2" charset="2"/>
              <a:buChar char="v"/>
            </a:pPr>
            <a:r>
              <a:rPr lang="en-US" sz="2400" dirty="0"/>
              <a:t>Read browser s history and bookmarks (D)</a:t>
            </a:r>
          </a:p>
          <a:p>
            <a:pPr marL="342900" indent="-342900">
              <a:buFont typeface="Wingdings" panose="05000000000000000000" pitchFamily="2" charset="2"/>
              <a:buChar char="v"/>
            </a:pPr>
            <a:r>
              <a:rPr lang="en-US" sz="2400" dirty="0"/>
              <a:t>Read calendar events (D)</a:t>
            </a:r>
          </a:p>
          <a:p>
            <a:pPr marL="342900" indent="-342900">
              <a:buFont typeface="Wingdings" panose="05000000000000000000" pitchFamily="2" charset="2"/>
              <a:buChar char="v"/>
            </a:pPr>
            <a:r>
              <a:rPr lang="en-US" sz="2400" dirty="0"/>
              <a:t>Read contact data (D) </a:t>
            </a:r>
          </a:p>
          <a:p>
            <a:pPr marL="342900" indent="-342900">
              <a:buFont typeface="Wingdings" panose="05000000000000000000" pitchFamily="2" charset="2"/>
              <a:buChar char="v"/>
            </a:pPr>
            <a:r>
              <a:rPr lang="en-US" sz="2400" dirty="0"/>
              <a:t>Read sensitive log data (D) </a:t>
            </a:r>
          </a:p>
          <a:p>
            <a:pPr marL="342900" indent="-342900">
              <a:buFont typeface="Wingdings" panose="05000000000000000000" pitchFamily="2" charset="2"/>
              <a:buChar char="v"/>
            </a:pPr>
            <a:r>
              <a:rPr lang="en-US" sz="2400" dirty="0"/>
              <a:t>Read user defined dictionary (D)</a:t>
            </a:r>
          </a:p>
          <a:p>
            <a:pPr marL="342900" indent="-342900">
              <a:buFont typeface="Wingdings" panose="05000000000000000000" pitchFamily="2" charset="2"/>
              <a:buChar char="v"/>
            </a:pPr>
            <a:r>
              <a:rPr lang="en-US" sz="2400" dirty="0"/>
              <a:t>Write browsers history and bookmarks (D)</a:t>
            </a:r>
          </a:p>
          <a:p>
            <a:pPr marL="342900" indent="-342900">
              <a:buFont typeface="Wingdings" panose="05000000000000000000" pitchFamily="2" charset="2"/>
              <a:buChar char="v"/>
            </a:pPr>
            <a:r>
              <a:rPr lang="en-US" sz="2400" dirty="0"/>
              <a:t>Write contact data (D)</a:t>
            </a:r>
          </a:p>
        </p:txBody>
      </p:sp>
      <p:grpSp>
        <p:nvGrpSpPr>
          <p:cNvPr id="3" name="Group 2">
            <a:extLst>
              <a:ext uri="{FF2B5EF4-FFF2-40B4-BE49-F238E27FC236}">
                <a16:creationId xmlns:a16="http://schemas.microsoft.com/office/drawing/2014/main" id="{6688D374-C034-AC5A-783D-FAABFB954D9F}"/>
              </a:ext>
            </a:extLst>
          </p:cNvPr>
          <p:cNvGrpSpPr/>
          <p:nvPr/>
        </p:nvGrpSpPr>
        <p:grpSpPr>
          <a:xfrm>
            <a:off x="0" y="-711324"/>
            <a:ext cx="18287996" cy="3668772"/>
            <a:chOff x="0" y="-57150"/>
            <a:chExt cx="4816592" cy="869950"/>
          </a:xfrm>
        </p:grpSpPr>
        <p:sp>
          <p:nvSpPr>
            <p:cNvPr id="4" name="Freeform 3">
              <a:extLst>
                <a:ext uri="{FF2B5EF4-FFF2-40B4-BE49-F238E27FC236}">
                  <a16:creationId xmlns:a16="http://schemas.microsoft.com/office/drawing/2014/main" id="{9F292BD1-1483-ADAC-8864-3F297A7F3A88}"/>
                </a:ext>
              </a:extLst>
            </p:cNvPr>
            <p:cNvSpPr/>
            <p:nvPr/>
          </p:nvSpPr>
          <p:spPr>
            <a:xfrm>
              <a:off x="0" y="0"/>
              <a:ext cx="4816592" cy="554206"/>
            </a:xfrm>
            <a:custGeom>
              <a:avLst/>
              <a:gdLst/>
              <a:ahLst/>
              <a:cxnLst/>
              <a:rect l="l" t="t" r="r" b="b"/>
              <a:pathLst>
                <a:path w="4816592" h="894404">
                  <a:moveTo>
                    <a:pt x="0" y="0"/>
                  </a:moveTo>
                  <a:lnTo>
                    <a:pt x="4816592" y="0"/>
                  </a:lnTo>
                  <a:lnTo>
                    <a:pt x="4816592" y="894404"/>
                  </a:lnTo>
                  <a:lnTo>
                    <a:pt x="0" y="894404"/>
                  </a:lnTo>
                  <a:close/>
                </a:path>
              </a:pathLst>
            </a:custGeom>
            <a:solidFill>
              <a:srgbClr val="004E8E"/>
            </a:solidFill>
          </p:spPr>
          <p:txBody>
            <a:bodyPr/>
            <a:lstStyle/>
            <a:p>
              <a:endParaRPr lang="en-US" dirty="0"/>
            </a:p>
          </p:txBody>
        </p:sp>
        <p:sp>
          <p:nvSpPr>
            <p:cNvPr id="5" name="TextBox 4">
              <a:extLst>
                <a:ext uri="{FF2B5EF4-FFF2-40B4-BE49-F238E27FC236}">
                  <a16:creationId xmlns:a16="http://schemas.microsoft.com/office/drawing/2014/main" id="{A8BC0FB9-9235-2F1D-7AAE-E44A0B5D6070}"/>
                </a:ext>
              </a:extLst>
            </p:cNvPr>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sp>
        <p:nvSpPr>
          <p:cNvPr id="6" name="TextBox 5">
            <a:extLst>
              <a:ext uri="{FF2B5EF4-FFF2-40B4-BE49-F238E27FC236}">
                <a16:creationId xmlns:a16="http://schemas.microsoft.com/office/drawing/2014/main" id="{B15BBF97-E9B0-1C00-3C88-A78AA7C57572}"/>
              </a:ext>
            </a:extLst>
          </p:cNvPr>
          <p:cNvSpPr txBox="1"/>
          <p:nvPr/>
        </p:nvSpPr>
        <p:spPr>
          <a:xfrm>
            <a:off x="2743200" y="419100"/>
            <a:ext cx="12456770" cy="832216"/>
          </a:xfrm>
          <a:prstGeom prst="rect">
            <a:avLst/>
          </a:prstGeom>
        </p:spPr>
        <p:txBody>
          <a:bodyPr lIns="0" tIns="0" rIns="0" bIns="0" rtlCol="0" anchor="t">
            <a:spAutoFit/>
          </a:bodyPr>
          <a:lstStyle/>
          <a:p>
            <a:pPr marL="0" lvl="0" indent="0" algn="ctr">
              <a:lnSpc>
                <a:spcPts val="6959"/>
              </a:lnSpc>
              <a:spcBef>
                <a:spcPct val="0"/>
              </a:spcBef>
            </a:pPr>
            <a:r>
              <a:rPr lang="en-US" sz="4800" u="none" dirty="0">
                <a:solidFill>
                  <a:srgbClr val="FFFFFF"/>
                </a:solidFill>
                <a:latin typeface="Open Sans Bold"/>
              </a:rPr>
              <a:t>Your Personal Information Permissions</a:t>
            </a:r>
          </a:p>
        </p:txBody>
      </p:sp>
      <p:grpSp>
        <p:nvGrpSpPr>
          <p:cNvPr id="7" name="Group 30">
            <a:extLst>
              <a:ext uri="{FF2B5EF4-FFF2-40B4-BE49-F238E27FC236}">
                <a16:creationId xmlns:a16="http://schemas.microsoft.com/office/drawing/2014/main" id="{7B4E0A1E-3A3A-B4BF-A68D-3EBD713AFAB5}"/>
              </a:ext>
            </a:extLst>
          </p:cNvPr>
          <p:cNvGrpSpPr/>
          <p:nvPr/>
        </p:nvGrpSpPr>
        <p:grpSpPr>
          <a:xfrm>
            <a:off x="0" y="208864"/>
            <a:ext cx="2362200" cy="420472"/>
            <a:chOff x="0" y="0"/>
            <a:chExt cx="940800" cy="135828"/>
          </a:xfrm>
        </p:grpSpPr>
        <p:sp>
          <p:nvSpPr>
            <p:cNvPr id="8" name="Freeform 31">
              <a:extLst>
                <a:ext uri="{FF2B5EF4-FFF2-40B4-BE49-F238E27FC236}">
                  <a16:creationId xmlns:a16="http://schemas.microsoft.com/office/drawing/2014/main" id="{1B5BAC46-E463-CC50-A505-D90E6E28811E}"/>
                </a:ext>
              </a:extLst>
            </p:cNvPr>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txBody>
            <a:bodyPr/>
            <a:lstStyle/>
            <a:p>
              <a:endParaRPr lang="en-US" dirty="0"/>
            </a:p>
          </p:txBody>
        </p:sp>
        <p:sp>
          <p:nvSpPr>
            <p:cNvPr id="9" name="TextBox 32">
              <a:extLst>
                <a:ext uri="{FF2B5EF4-FFF2-40B4-BE49-F238E27FC236}">
                  <a16:creationId xmlns:a16="http://schemas.microsoft.com/office/drawing/2014/main" id="{1737D13D-9273-D678-E4FF-44FE10C2EF84}"/>
                </a:ext>
              </a:extLst>
            </p:cNvPr>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pic>
        <p:nvPicPr>
          <p:cNvPr id="11" name="Picture 10">
            <a:extLst>
              <a:ext uri="{FF2B5EF4-FFF2-40B4-BE49-F238E27FC236}">
                <a16:creationId xmlns:a16="http://schemas.microsoft.com/office/drawing/2014/main" id="{D7C13E61-6894-6BE7-7154-76DF04771E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1217" y="5140717"/>
            <a:ext cx="5565" cy="5565"/>
          </a:xfrm>
          <a:prstGeom prst="rect">
            <a:avLst/>
          </a:prstGeom>
        </p:spPr>
      </p:pic>
      <p:pic>
        <p:nvPicPr>
          <p:cNvPr id="13" name="Picture 12">
            <a:extLst>
              <a:ext uri="{FF2B5EF4-FFF2-40B4-BE49-F238E27FC236}">
                <a16:creationId xmlns:a16="http://schemas.microsoft.com/office/drawing/2014/main" id="{A2C3D067-0D3C-979C-0699-53248AEC9E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1217" y="5140717"/>
            <a:ext cx="5565" cy="5565"/>
          </a:xfrm>
          <a:prstGeom prst="rect">
            <a:avLst/>
          </a:prstGeom>
        </p:spPr>
      </p:pic>
      <p:pic>
        <p:nvPicPr>
          <p:cNvPr id="15" name="Picture 14">
            <a:extLst>
              <a:ext uri="{FF2B5EF4-FFF2-40B4-BE49-F238E27FC236}">
                <a16:creationId xmlns:a16="http://schemas.microsoft.com/office/drawing/2014/main" id="{08DFCFA4-9F71-D103-81F3-B9E6261848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1217" y="5140717"/>
            <a:ext cx="5565" cy="5565"/>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id="{C9456F34-95BA-7655-2B7B-647551BF26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54200" y="6591300"/>
            <a:ext cx="3200400" cy="3200400"/>
          </a:xfrm>
          <a:prstGeom prst="rect">
            <a:avLst/>
          </a:prstGeom>
        </p:spPr>
      </p:pic>
      <p:pic>
        <p:nvPicPr>
          <p:cNvPr id="10" name="Picture 9">
            <a:extLst>
              <a:ext uri="{FF2B5EF4-FFF2-40B4-BE49-F238E27FC236}">
                <a16:creationId xmlns:a16="http://schemas.microsoft.com/office/drawing/2014/main" id="{B8FEFB41-AB18-695C-E85F-8E57195E53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0406" y="6908278"/>
            <a:ext cx="3104971" cy="3104971"/>
          </a:xfrm>
          <a:prstGeom prst="rect">
            <a:avLst/>
          </a:prstGeom>
        </p:spPr>
      </p:pic>
    </p:spTree>
    <p:extLst>
      <p:ext uri="{BB962C8B-B14F-4D97-AF65-F5344CB8AC3E}">
        <p14:creationId xmlns:p14="http://schemas.microsoft.com/office/powerpoint/2010/main" val="21359022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anim calcmode="lin" valueType="num">
                                      <p:cBhvr>
                                        <p:cTn id="22" dur="1000" fill="hold"/>
                                        <p:tgtEl>
                                          <p:spTgt spid="17"/>
                                        </p:tgtEl>
                                        <p:attrNameLst>
                                          <p:attrName>ppt_x</p:attrName>
                                        </p:attrNameLst>
                                      </p:cBhvr>
                                      <p:tavLst>
                                        <p:tav tm="0">
                                          <p:val>
                                            <p:strVal val="#ppt_x"/>
                                          </p:val>
                                        </p:tav>
                                        <p:tav tm="100000">
                                          <p:val>
                                            <p:strVal val="#ppt_x"/>
                                          </p:val>
                                        </p:tav>
                                      </p:tavLst>
                                    </p:anim>
                                    <p:anim calcmode="lin" valueType="num">
                                      <p:cBhvr>
                                        <p:cTn id="2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5"/>
          <p:cNvSpPr txBox="1">
            <a:spLocks noGrp="1"/>
          </p:cNvSpPr>
          <p:nvPr>
            <p:ph type="ctrTitle"/>
          </p:nvPr>
        </p:nvSpPr>
        <p:spPr>
          <a:xfrm>
            <a:off x="1710600" y="5452700"/>
            <a:ext cx="13377000" cy="2319600"/>
          </a:xfrm>
          <a:prstGeom prst="rect">
            <a:avLst/>
          </a:prstGeom>
        </p:spPr>
        <p:txBody>
          <a:bodyPr spcFirstLastPara="1" vert="horz" wrap="square" lIns="0" tIns="0" rIns="0" bIns="0" rtlCol="0" anchor="b" anchorCtr="0">
            <a:noAutofit/>
          </a:bodyPr>
          <a:lstStyle/>
          <a:p>
            <a:pPr algn="l"/>
            <a:r>
              <a:rPr lang="en-IN" dirty="0">
                <a:solidFill>
                  <a:srgbClr val="EEAF5C"/>
                </a:solidFill>
                <a:latin typeface="Arial Black" panose="020B0A04020102020204" pitchFamily="34" charset="0"/>
              </a:rPr>
              <a:t>Data Wrangling</a:t>
            </a:r>
            <a:endParaRPr lang="en-US" dirty="0">
              <a:solidFill>
                <a:srgbClr val="EEAF5C"/>
              </a:solidFill>
              <a:latin typeface="Arial Black" panose="020B0A04020102020204" pitchFamily="34" charset="0"/>
            </a:endParaRPr>
          </a:p>
        </p:txBody>
      </p:sp>
      <p:sp>
        <p:nvSpPr>
          <p:cNvPr id="118" name="Google Shape;118;p15"/>
          <p:cNvSpPr txBox="1">
            <a:spLocks noGrp="1"/>
          </p:cNvSpPr>
          <p:nvPr>
            <p:ph type="subTitle" idx="1"/>
          </p:nvPr>
        </p:nvSpPr>
        <p:spPr>
          <a:prstGeom prst="rect">
            <a:avLst/>
          </a:prstGeom>
        </p:spPr>
        <p:txBody>
          <a:bodyPr spcFirstLastPara="1" vert="horz" wrap="square" lIns="0" tIns="0" rIns="0" bIns="0" rtlCol="0" anchor="t" anchorCtr="0">
            <a:noAutofit/>
          </a:bodyPr>
          <a:lstStyle/>
          <a:p>
            <a:pPr marL="0" indent="0">
              <a:spcAft>
                <a:spcPts val="2000"/>
              </a:spcAft>
            </a:pPr>
            <a:r>
              <a:rPr lang="en-IN" b="1" dirty="0"/>
              <a:t>Finding meaningful insights</a:t>
            </a:r>
            <a:endParaRPr b="1" dirty="0"/>
          </a:p>
        </p:txBody>
      </p:sp>
      <p:sp>
        <p:nvSpPr>
          <p:cNvPr id="119" name="Google Shape;119;p15"/>
          <p:cNvSpPr txBox="1"/>
          <p:nvPr/>
        </p:nvSpPr>
        <p:spPr>
          <a:xfrm>
            <a:off x="1478656" y="1086750"/>
            <a:ext cx="1934400" cy="3261000"/>
          </a:xfrm>
          <a:prstGeom prst="rect">
            <a:avLst/>
          </a:prstGeom>
          <a:noFill/>
          <a:ln>
            <a:noFill/>
          </a:ln>
          <a:effectLst>
            <a:outerShdw blurRad="14288" dist="9525" dir="5400000" algn="bl" rotWithShape="0">
              <a:schemeClr val="dk1">
                <a:alpha val="35000"/>
              </a:schemeClr>
            </a:outerShdw>
          </a:effectLst>
        </p:spPr>
        <p:txBody>
          <a:bodyPr spcFirstLastPara="1" wrap="square" lIns="0" tIns="0" rIns="0" bIns="0" anchor="t" anchorCtr="0">
            <a:noAutofit/>
          </a:bodyPr>
          <a:lstStyle/>
          <a:p>
            <a:pPr>
              <a:lnSpc>
                <a:spcPct val="90000"/>
              </a:lnSpc>
            </a:pPr>
            <a:r>
              <a:rPr lang="en" sz="26000" b="1" dirty="0">
                <a:solidFill>
                  <a:schemeClr val="accent4"/>
                </a:solidFill>
                <a:latin typeface="Titillium Web"/>
                <a:ea typeface="Titillium Web"/>
                <a:cs typeface="Titillium Web"/>
                <a:sym typeface="Titillium Web"/>
              </a:rPr>
              <a:t>4</a:t>
            </a:r>
            <a:endParaRPr sz="26000" b="1" dirty="0">
              <a:solidFill>
                <a:schemeClr val="accent4"/>
              </a:solidFill>
              <a:latin typeface="Titillium Web"/>
              <a:ea typeface="Titillium Web"/>
              <a:cs typeface="Titillium Web"/>
              <a:sym typeface="Titillium Web"/>
            </a:endParaRPr>
          </a:p>
        </p:txBody>
      </p:sp>
    </p:spTree>
    <p:extLst>
      <p:ext uri="{BB962C8B-B14F-4D97-AF65-F5344CB8AC3E}">
        <p14:creationId xmlns:p14="http://schemas.microsoft.com/office/powerpoint/2010/main" val="2106174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688D374-C034-AC5A-783D-FAABFB954D9F}"/>
              </a:ext>
            </a:extLst>
          </p:cNvPr>
          <p:cNvGrpSpPr/>
          <p:nvPr/>
        </p:nvGrpSpPr>
        <p:grpSpPr>
          <a:xfrm>
            <a:off x="-2781" y="-300313"/>
            <a:ext cx="18287996" cy="3668772"/>
            <a:chOff x="0" y="-57150"/>
            <a:chExt cx="4816592" cy="869950"/>
          </a:xfrm>
        </p:grpSpPr>
        <p:sp>
          <p:nvSpPr>
            <p:cNvPr id="4" name="Freeform 3">
              <a:extLst>
                <a:ext uri="{FF2B5EF4-FFF2-40B4-BE49-F238E27FC236}">
                  <a16:creationId xmlns:a16="http://schemas.microsoft.com/office/drawing/2014/main" id="{9F292BD1-1483-ADAC-8864-3F297A7F3A88}"/>
                </a:ext>
              </a:extLst>
            </p:cNvPr>
            <p:cNvSpPr/>
            <p:nvPr/>
          </p:nvSpPr>
          <p:spPr>
            <a:xfrm>
              <a:off x="0" y="0"/>
              <a:ext cx="4816592" cy="554206"/>
            </a:xfrm>
            <a:custGeom>
              <a:avLst/>
              <a:gdLst/>
              <a:ahLst/>
              <a:cxnLst/>
              <a:rect l="l" t="t" r="r" b="b"/>
              <a:pathLst>
                <a:path w="4816592" h="894404">
                  <a:moveTo>
                    <a:pt x="0" y="0"/>
                  </a:moveTo>
                  <a:lnTo>
                    <a:pt x="4816592" y="0"/>
                  </a:lnTo>
                  <a:lnTo>
                    <a:pt x="4816592" y="894404"/>
                  </a:lnTo>
                  <a:lnTo>
                    <a:pt x="0" y="894404"/>
                  </a:lnTo>
                  <a:close/>
                </a:path>
              </a:pathLst>
            </a:custGeom>
            <a:solidFill>
              <a:srgbClr val="004E8E"/>
            </a:solidFill>
          </p:spPr>
          <p:txBody>
            <a:bodyPr/>
            <a:lstStyle/>
            <a:p>
              <a:endParaRPr lang="en-US" dirty="0"/>
            </a:p>
          </p:txBody>
        </p:sp>
        <p:sp>
          <p:nvSpPr>
            <p:cNvPr id="5" name="TextBox 4">
              <a:extLst>
                <a:ext uri="{FF2B5EF4-FFF2-40B4-BE49-F238E27FC236}">
                  <a16:creationId xmlns:a16="http://schemas.microsoft.com/office/drawing/2014/main" id="{A8BC0FB9-9235-2F1D-7AAE-E44A0B5D6070}"/>
                </a:ext>
              </a:extLst>
            </p:cNvPr>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sp>
        <p:nvSpPr>
          <p:cNvPr id="6" name="TextBox 5">
            <a:extLst>
              <a:ext uri="{FF2B5EF4-FFF2-40B4-BE49-F238E27FC236}">
                <a16:creationId xmlns:a16="http://schemas.microsoft.com/office/drawing/2014/main" id="{B15BBF97-E9B0-1C00-3C88-A78AA7C57572}"/>
              </a:ext>
            </a:extLst>
          </p:cNvPr>
          <p:cNvSpPr txBox="1"/>
          <p:nvPr/>
        </p:nvSpPr>
        <p:spPr>
          <a:xfrm>
            <a:off x="991400" y="704736"/>
            <a:ext cx="16154400" cy="904094"/>
          </a:xfrm>
          <a:prstGeom prst="rect">
            <a:avLst/>
          </a:prstGeom>
        </p:spPr>
        <p:txBody>
          <a:bodyPr wrap="square" lIns="0" tIns="0" rIns="0" bIns="0" rtlCol="0" anchor="t">
            <a:spAutoFit/>
          </a:bodyPr>
          <a:lstStyle/>
          <a:p>
            <a:pPr algn="ctr">
              <a:lnSpc>
                <a:spcPts val="6959"/>
              </a:lnSpc>
              <a:spcBef>
                <a:spcPct val="0"/>
              </a:spcBef>
            </a:pPr>
            <a:r>
              <a:rPr lang="en-IN" sz="6000" u="none" dirty="0">
                <a:solidFill>
                  <a:srgbClr val="FFFFFF"/>
                </a:solidFill>
                <a:latin typeface="Open Sans Bold"/>
              </a:rPr>
              <a:t>C</a:t>
            </a:r>
            <a:r>
              <a:rPr lang="en-US" sz="6000" u="none" dirty="0" err="1">
                <a:solidFill>
                  <a:srgbClr val="FFFFFF"/>
                </a:solidFill>
                <a:latin typeface="Open Sans Bold"/>
              </a:rPr>
              <a:t>ount</a:t>
            </a:r>
            <a:r>
              <a:rPr lang="en-US" sz="6000" u="none" dirty="0">
                <a:solidFill>
                  <a:srgbClr val="FFFFFF"/>
                </a:solidFill>
                <a:latin typeface="Open Sans Bold"/>
              </a:rPr>
              <a:t> of Malware </a:t>
            </a:r>
            <a:r>
              <a:rPr lang="en-US" sz="6000" dirty="0">
                <a:solidFill>
                  <a:srgbClr val="FFFFFF"/>
                </a:solidFill>
                <a:latin typeface="Open Sans Bold"/>
              </a:rPr>
              <a:t>&amp; Benign App</a:t>
            </a:r>
            <a:endParaRPr lang="en-US" sz="6000" u="none" dirty="0">
              <a:solidFill>
                <a:srgbClr val="FFFFFF"/>
              </a:solidFill>
              <a:latin typeface="Open Sans Bold"/>
            </a:endParaRPr>
          </a:p>
        </p:txBody>
      </p:sp>
      <p:grpSp>
        <p:nvGrpSpPr>
          <p:cNvPr id="7" name="Group 30">
            <a:extLst>
              <a:ext uri="{FF2B5EF4-FFF2-40B4-BE49-F238E27FC236}">
                <a16:creationId xmlns:a16="http://schemas.microsoft.com/office/drawing/2014/main" id="{7B4E0A1E-3A3A-B4BF-A68D-3EBD713AFAB5}"/>
              </a:ext>
            </a:extLst>
          </p:cNvPr>
          <p:cNvGrpSpPr/>
          <p:nvPr/>
        </p:nvGrpSpPr>
        <p:grpSpPr>
          <a:xfrm>
            <a:off x="-14221" y="343200"/>
            <a:ext cx="2362200" cy="420472"/>
            <a:chOff x="0" y="0"/>
            <a:chExt cx="940800" cy="135828"/>
          </a:xfrm>
        </p:grpSpPr>
        <p:sp>
          <p:nvSpPr>
            <p:cNvPr id="8" name="Freeform 31">
              <a:extLst>
                <a:ext uri="{FF2B5EF4-FFF2-40B4-BE49-F238E27FC236}">
                  <a16:creationId xmlns:a16="http://schemas.microsoft.com/office/drawing/2014/main" id="{1B5BAC46-E463-CC50-A505-D90E6E28811E}"/>
                </a:ext>
              </a:extLst>
            </p:cNvPr>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txBody>
            <a:bodyPr/>
            <a:lstStyle/>
            <a:p>
              <a:endParaRPr lang="en-US" dirty="0"/>
            </a:p>
          </p:txBody>
        </p:sp>
        <p:sp>
          <p:nvSpPr>
            <p:cNvPr id="9" name="TextBox 32">
              <a:extLst>
                <a:ext uri="{FF2B5EF4-FFF2-40B4-BE49-F238E27FC236}">
                  <a16:creationId xmlns:a16="http://schemas.microsoft.com/office/drawing/2014/main" id="{1737D13D-9273-D678-E4FF-44FE10C2EF84}"/>
                </a:ext>
              </a:extLst>
            </p:cNvPr>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aphicFrame>
        <p:nvGraphicFramePr>
          <p:cNvPr id="12" name="Chart 11">
            <a:extLst>
              <a:ext uri="{FF2B5EF4-FFF2-40B4-BE49-F238E27FC236}">
                <a16:creationId xmlns:a16="http://schemas.microsoft.com/office/drawing/2014/main" id="{B2B97828-6123-A6C3-47F0-356C4F5CCBD0}"/>
              </a:ext>
            </a:extLst>
          </p:cNvPr>
          <p:cNvGraphicFramePr/>
          <p:nvPr>
            <p:extLst>
              <p:ext uri="{D42A27DB-BD31-4B8C-83A1-F6EECF244321}">
                <p14:modId xmlns:p14="http://schemas.microsoft.com/office/powerpoint/2010/main" val="1767906116"/>
              </p:ext>
            </p:extLst>
          </p:nvPr>
        </p:nvGraphicFramePr>
        <p:xfrm>
          <a:off x="3048000" y="2628900"/>
          <a:ext cx="11430000" cy="7239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66979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graphicEl>
                                              <a:chart seriesIdx="-3" categoryIdx="-3" bldStep="gridLegend"/>
                                            </p:graphicEl>
                                          </p:spTgt>
                                        </p:tgtEl>
                                        <p:attrNameLst>
                                          <p:attrName>style.visibility</p:attrName>
                                        </p:attrNameLst>
                                      </p:cBhvr>
                                      <p:to>
                                        <p:strVal val="visible"/>
                                      </p:to>
                                    </p:set>
                                    <p:animEffect transition="in" filter="wheel(1)">
                                      <p:cBhvr>
                                        <p:cTn id="7" dur="2000"/>
                                        <p:tgtEl>
                                          <p:spTgt spid="12">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2">
                                            <p:graphicEl>
                                              <a:chart seriesIdx="-4" categoryIdx="0" bldStep="category"/>
                                            </p:graphicEl>
                                          </p:spTgt>
                                        </p:tgtEl>
                                        <p:attrNameLst>
                                          <p:attrName>style.visibility</p:attrName>
                                        </p:attrNameLst>
                                      </p:cBhvr>
                                      <p:to>
                                        <p:strVal val="visible"/>
                                      </p:to>
                                    </p:set>
                                    <p:animEffect transition="in" filter="wheel(1)">
                                      <p:cBhvr>
                                        <p:cTn id="12" dur="2000"/>
                                        <p:tgtEl>
                                          <p:spTgt spid="12">
                                            <p:graphicEl>
                                              <a:chart seriesIdx="-4" categoryIdx="0" bldStep="category"/>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2">
                                            <p:graphicEl>
                                              <a:chart seriesIdx="-4" categoryIdx="1" bldStep="category"/>
                                            </p:graphicEl>
                                          </p:spTgt>
                                        </p:tgtEl>
                                        <p:attrNameLst>
                                          <p:attrName>style.visibility</p:attrName>
                                        </p:attrNameLst>
                                      </p:cBhvr>
                                      <p:to>
                                        <p:strVal val="visible"/>
                                      </p:to>
                                    </p:set>
                                    <p:animEffect transition="in" filter="wheel(1)">
                                      <p:cBhvr>
                                        <p:cTn id="17" dur="2000"/>
                                        <p:tgtEl>
                                          <p:spTgt spid="12">
                                            <p:graphicEl>
                                              <a:chart seriesIdx="-4" categoryIdx="1"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uiExpand="1">
        <p:bldSub>
          <a:bldChart bld="category"/>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4A43C3F1-3DF2-7CD5-DBD5-8B8A265493EC}"/>
              </a:ext>
            </a:extLst>
          </p:cNvPr>
          <p:cNvGraphicFramePr/>
          <p:nvPr/>
        </p:nvGraphicFramePr>
        <p:xfrm>
          <a:off x="0" y="2169391"/>
          <a:ext cx="18288000" cy="8128000"/>
        </p:xfrm>
        <a:graphic>
          <a:graphicData uri="http://schemas.openxmlformats.org/drawingml/2006/chart">
            <c:chart xmlns:c="http://schemas.openxmlformats.org/drawingml/2006/chart" xmlns:r="http://schemas.openxmlformats.org/officeDocument/2006/relationships" r:id="rId2"/>
          </a:graphicData>
        </a:graphic>
      </p:graphicFrame>
      <p:grpSp>
        <p:nvGrpSpPr>
          <p:cNvPr id="2" name="Group 1">
            <a:extLst>
              <a:ext uri="{FF2B5EF4-FFF2-40B4-BE49-F238E27FC236}">
                <a16:creationId xmlns:a16="http://schemas.microsoft.com/office/drawing/2014/main" id="{F4EAF1EF-5783-E0D8-E355-DC225B6B3B94}"/>
              </a:ext>
            </a:extLst>
          </p:cNvPr>
          <p:cNvGrpSpPr/>
          <p:nvPr/>
        </p:nvGrpSpPr>
        <p:grpSpPr>
          <a:xfrm>
            <a:off x="-14221" y="-300313"/>
            <a:ext cx="18299436" cy="3668772"/>
            <a:chOff x="-14221" y="-300313"/>
            <a:chExt cx="18299436" cy="3668772"/>
          </a:xfrm>
        </p:grpSpPr>
        <p:grpSp>
          <p:nvGrpSpPr>
            <p:cNvPr id="5" name="Group 4">
              <a:extLst>
                <a:ext uri="{FF2B5EF4-FFF2-40B4-BE49-F238E27FC236}">
                  <a16:creationId xmlns:a16="http://schemas.microsoft.com/office/drawing/2014/main" id="{E6D3B3BE-EE45-D1D2-A938-99CD07CA77A4}"/>
                </a:ext>
              </a:extLst>
            </p:cNvPr>
            <p:cNvGrpSpPr/>
            <p:nvPr/>
          </p:nvGrpSpPr>
          <p:grpSpPr>
            <a:xfrm>
              <a:off x="-2781" y="-300313"/>
              <a:ext cx="18287996" cy="3668772"/>
              <a:chOff x="0" y="-57150"/>
              <a:chExt cx="4816592" cy="869950"/>
            </a:xfrm>
          </p:grpSpPr>
          <p:sp>
            <p:nvSpPr>
              <p:cNvPr id="6" name="Freeform 3">
                <a:extLst>
                  <a:ext uri="{FF2B5EF4-FFF2-40B4-BE49-F238E27FC236}">
                    <a16:creationId xmlns:a16="http://schemas.microsoft.com/office/drawing/2014/main" id="{BC59EED8-F01D-9FFA-A919-16101F41255D}"/>
                  </a:ext>
                </a:extLst>
              </p:cNvPr>
              <p:cNvSpPr/>
              <p:nvPr/>
            </p:nvSpPr>
            <p:spPr>
              <a:xfrm>
                <a:off x="0" y="0"/>
                <a:ext cx="4816592" cy="554206"/>
              </a:xfrm>
              <a:custGeom>
                <a:avLst/>
                <a:gdLst/>
                <a:ahLst/>
                <a:cxnLst/>
                <a:rect l="l" t="t" r="r" b="b"/>
                <a:pathLst>
                  <a:path w="4816592" h="894404">
                    <a:moveTo>
                      <a:pt x="0" y="0"/>
                    </a:moveTo>
                    <a:lnTo>
                      <a:pt x="4816592" y="0"/>
                    </a:lnTo>
                    <a:lnTo>
                      <a:pt x="4816592" y="894404"/>
                    </a:lnTo>
                    <a:lnTo>
                      <a:pt x="0" y="894404"/>
                    </a:lnTo>
                    <a:close/>
                  </a:path>
                </a:pathLst>
              </a:custGeom>
              <a:solidFill>
                <a:srgbClr val="004E8E"/>
              </a:solidFill>
            </p:spPr>
            <p:txBody>
              <a:bodyPr/>
              <a:lstStyle/>
              <a:p>
                <a:endParaRPr lang="en-US" dirty="0"/>
              </a:p>
            </p:txBody>
          </p:sp>
          <p:sp>
            <p:nvSpPr>
              <p:cNvPr id="7" name="TextBox 6">
                <a:extLst>
                  <a:ext uri="{FF2B5EF4-FFF2-40B4-BE49-F238E27FC236}">
                    <a16:creationId xmlns:a16="http://schemas.microsoft.com/office/drawing/2014/main" id="{F33C7AAD-CE6C-9CC9-505B-9F14A5CA3820}"/>
                  </a:ext>
                </a:extLst>
              </p:cNvPr>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8" name="Group 30">
              <a:extLst>
                <a:ext uri="{FF2B5EF4-FFF2-40B4-BE49-F238E27FC236}">
                  <a16:creationId xmlns:a16="http://schemas.microsoft.com/office/drawing/2014/main" id="{9D849FEE-22DA-289A-407D-FA293133751B}"/>
                </a:ext>
              </a:extLst>
            </p:cNvPr>
            <p:cNvGrpSpPr/>
            <p:nvPr/>
          </p:nvGrpSpPr>
          <p:grpSpPr>
            <a:xfrm>
              <a:off x="-14221" y="343200"/>
              <a:ext cx="2362200" cy="420472"/>
              <a:chOff x="0" y="0"/>
              <a:chExt cx="940800" cy="135828"/>
            </a:xfrm>
          </p:grpSpPr>
          <p:sp>
            <p:nvSpPr>
              <p:cNvPr id="9" name="Freeform 31">
                <a:extLst>
                  <a:ext uri="{FF2B5EF4-FFF2-40B4-BE49-F238E27FC236}">
                    <a16:creationId xmlns:a16="http://schemas.microsoft.com/office/drawing/2014/main" id="{03679AF8-B367-71E0-0D1D-1D9019422B63}"/>
                  </a:ext>
                </a:extLst>
              </p:cNvPr>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txBody>
              <a:bodyPr/>
              <a:lstStyle/>
              <a:p>
                <a:endParaRPr lang="en-US" dirty="0"/>
              </a:p>
            </p:txBody>
          </p:sp>
          <p:sp>
            <p:nvSpPr>
              <p:cNvPr id="10" name="TextBox 32">
                <a:extLst>
                  <a:ext uri="{FF2B5EF4-FFF2-40B4-BE49-F238E27FC236}">
                    <a16:creationId xmlns:a16="http://schemas.microsoft.com/office/drawing/2014/main" id="{1EE8DF7C-3FF2-DEA5-E1E3-C57046561174}"/>
                  </a:ext>
                </a:extLst>
              </p:cNvPr>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17" name="TextBox 16">
              <a:extLst>
                <a:ext uri="{FF2B5EF4-FFF2-40B4-BE49-F238E27FC236}">
                  <a16:creationId xmlns:a16="http://schemas.microsoft.com/office/drawing/2014/main" id="{1D07C098-C8CC-3EB1-A26C-E3C58CAED575}"/>
                </a:ext>
              </a:extLst>
            </p:cNvPr>
            <p:cNvSpPr txBox="1"/>
            <p:nvPr/>
          </p:nvSpPr>
          <p:spPr>
            <a:xfrm>
              <a:off x="2590800" y="495300"/>
              <a:ext cx="14020800" cy="1015663"/>
            </a:xfrm>
            <a:prstGeom prst="rect">
              <a:avLst/>
            </a:prstGeom>
            <a:noFill/>
          </p:spPr>
          <p:txBody>
            <a:bodyPr wrap="square" rtlCol="0">
              <a:spAutoFit/>
            </a:bodyPr>
            <a:lstStyle/>
            <a:p>
              <a:pPr algn="ctr"/>
              <a:r>
                <a:rPr lang="en-IN" sz="6000" dirty="0">
                  <a:solidFill>
                    <a:srgbClr val="FFFFFF"/>
                  </a:solidFill>
                  <a:latin typeface="Open Sans Bold"/>
                </a:rPr>
                <a:t>Number of apps by category</a:t>
              </a:r>
              <a:endParaRPr lang="en-US" sz="6000" dirty="0">
                <a:solidFill>
                  <a:srgbClr val="FFFFFF"/>
                </a:solidFill>
                <a:latin typeface="Open Sans Bold"/>
              </a:endParaRPr>
            </a:p>
          </p:txBody>
        </p:sp>
      </p:grpSp>
    </p:spTree>
    <p:extLst>
      <p:ext uri="{BB962C8B-B14F-4D97-AF65-F5344CB8AC3E}">
        <p14:creationId xmlns:p14="http://schemas.microsoft.com/office/powerpoint/2010/main" val="235933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animEffect transition="in" filter="wipe(down)">
                                      <p:cBhvr>
                                        <p:cTn id="7" dur="500"/>
                                        <p:tgtEl>
                                          <p:spTgt spid="4">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graphicEl>
                                              <a:chart seriesIdx="0" categoryIdx="-4" bldStep="series"/>
                                            </p:graphicEl>
                                          </p:spTgt>
                                        </p:tgtEl>
                                        <p:attrNameLst>
                                          <p:attrName>style.visibility</p:attrName>
                                        </p:attrNameLst>
                                      </p:cBhvr>
                                      <p:to>
                                        <p:strVal val="visible"/>
                                      </p:to>
                                    </p:set>
                                    <p:animEffect transition="in" filter="wipe(down)">
                                      <p:cBhvr>
                                        <p:cTn id="12" dur="500"/>
                                        <p:tgtEl>
                                          <p:spTgt spid="4">
                                            <p:graphicEl>
                                              <a:chart seriesIdx="0"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graphicEl>
                                              <a:chart seriesIdx="1" categoryIdx="-4" bldStep="series"/>
                                            </p:graphicEl>
                                          </p:spTgt>
                                        </p:tgtEl>
                                        <p:attrNameLst>
                                          <p:attrName>style.visibility</p:attrName>
                                        </p:attrNameLst>
                                      </p:cBhvr>
                                      <p:to>
                                        <p:strVal val="visible"/>
                                      </p:to>
                                    </p:set>
                                    <p:animEffect transition="in" filter="wipe(down)">
                                      <p:cBhvr>
                                        <p:cTn id="17" dur="500"/>
                                        <p:tgtEl>
                                          <p:spTgt spid="4">
                                            <p:graphicEl>
                                              <a:chart seriesIdx="1"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Chart bld="series"/>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34C21820-0CB4-D858-0F68-C21468B19CA0}"/>
              </a:ext>
            </a:extLst>
          </p:cNvPr>
          <p:cNvGraphicFramePr/>
          <p:nvPr>
            <p:extLst>
              <p:ext uri="{D42A27DB-BD31-4B8C-83A1-F6EECF244321}">
                <p14:modId xmlns:p14="http://schemas.microsoft.com/office/powerpoint/2010/main" val="90984827"/>
              </p:ext>
            </p:extLst>
          </p:nvPr>
        </p:nvGraphicFramePr>
        <p:xfrm>
          <a:off x="-14221" y="2162464"/>
          <a:ext cx="18285215" cy="8128000"/>
        </p:xfrm>
        <a:graphic>
          <a:graphicData uri="http://schemas.openxmlformats.org/drawingml/2006/chart">
            <c:chart xmlns:c="http://schemas.openxmlformats.org/drawingml/2006/chart" xmlns:r="http://schemas.openxmlformats.org/officeDocument/2006/relationships" r:id="rId2"/>
          </a:graphicData>
        </a:graphic>
      </p:graphicFrame>
      <p:grpSp>
        <p:nvGrpSpPr>
          <p:cNvPr id="5" name="Group 4">
            <a:extLst>
              <a:ext uri="{FF2B5EF4-FFF2-40B4-BE49-F238E27FC236}">
                <a16:creationId xmlns:a16="http://schemas.microsoft.com/office/drawing/2014/main" id="{8C16D2AA-62DE-1BB2-CA52-8066ACF9ACD2}"/>
              </a:ext>
            </a:extLst>
          </p:cNvPr>
          <p:cNvGrpSpPr/>
          <p:nvPr/>
        </p:nvGrpSpPr>
        <p:grpSpPr>
          <a:xfrm>
            <a:off x="-14221" y="-300313"/>
            <a:ext cx="18299436" cy="3668772"/>
            <a:chOff x="-14221" y="-300313"/>
            <a:chExt cx="18299436" cy="3668772"/>
          </a:xfrm>
        </p:grpSpPr>
        <p:grpSp>
          <p:nvGrpSpPr>
            <p:cNvPr id="6" name="Group 5">
              <a:extLst>
                <a:ext uri="{FF2B5EF4-FFF2-40B4-BE49-F238E27FC236}">
                  <a16:creationId xmlns:a16="http://schemas.microsoft.com/office/drawing/2014/main" id="{5B1C65F0-BAC2-A6F0-C334-0F77F2253011}"/>
                </a:ext>
              </a:extLst>
            </p:cNvPr>
            <p:cNvGrpSpPr/>
            <p:nvPr/>
          </p:nvGrpSpPr>
          <p:grpSpPr>
            <a:xfrm>
              <a:off x="-2781" y="-300313"/>
              <a:ext cx="18287996" cy="3668772"/>
              <a:chOff x="0" y="-57150"/>
              <a:chExt cx="4816592" cy="869950"/>
            </a:xfrm>
          </p:grpSpPr>
          <p:sp>
            <p:nvSpPr>
              <p:cNvPr id="11" name="Freeform 3">
                <a:extLst>
                  <a:ext uri="{FF2B5EF4-FFF2-40B4-BE49-F238E27FC236}">
                    <a16:creationId xmlns:a16="http://schemas.microsoft.com/office/drawing/2014/main" id="{9BAC8E5E-3BD9-0F47-1BEA-6E106258DEE5}"/>
                  </a:ext>
                </a:extLst>
              </p:cNvPr>
              <p:cNvSpPr/>
              <p:nvPr/>
            </p:nvSpPr>
            <p:spPr>
              <a:xfrm>
                <a:off x="0" y="0"/>
                <a:ext cx="4816592" cy="554206"/>
              </a:xfrm>
              <a:custGeom>
                <a:avLst/>
                <a:gdLst/>
                <a:ahLst/>
                <a:cxnLst/>
                <a:rect l="l" t="t" r="r" b="b"/>
                <a:pathLst>
                  <a:path w="4816592" h="894404">
                    <a:moveTo>
                      <a:pt x="0" y="0"/>
                    </a:moveTo>
                    <a:lnTo>
                      <a:pt x="4816592" y="0"/>
                    </a:lnTo>
                    <a:lnTo>
                      <a:pt x="4816592" y="894404"/>
                    </a:lnTo>
                    <a:lnTo>
                      <a:pt x="0" y="894404"/>
                    </a:lnTo>
                    <a:close/>
                  </a:path>
                </a:pathLst>
              </a:custGeom>
              <a:solidFill>
                <a:srgbClr val="004E8E"/>
              </a:solidFill>
            </p:spPr>
            <p:txBody>
              <a:bodyPr/>
              <a:lstStyle/>
              <a:p>
                <a:endParaRPr lang="en-US" dirty="0"/>
              </a:p>
            </p:txBody>
          </p:sp>
          <p:sp>
            <p:nvSpPr>
              <p:cNvPr id="12" name="TextBox 11">
                <a:extLst>
                  <a:ext uri="{FF2B5EF4-FFF2-40B4-BE49-F238E27FC236}">
                    <a16:creationId xmlns:a16="http://schemas.microsoft.com/office/drawing/2014/main" id="{BBED04AB-5890-3EE9-CDD5-7B3477C19896}"/>
                  </a:ext>
                </a:extLst>
              </p:cNvPr>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7" name="Group 30">
              <a:extLst>
                <a:ext uri="{FF2B5EF4-FFF2-40B4-BE49-F238E27FC236}">
                  <a16:creationId xmlns:a16="http://schemas.microsoft.com/office/drawing/2014/main" id="{DAD16A42-8544-6ACD-310D-E8E975DCC1FC}"/>
                </a:ext>
              </a:extLst>
            </p:cNvPr>
            <p:cNvGrpSpPr/>
            <p:nvPr/>
          </p:nvGrpSpPr>
          <p:grpSpPr>
            <a:xfrm>
              <a:off x="-14221" y="343200"/>
              <a:ext cx="2362200" cy="420472"/>
              <a:chOff x="0" y="0"/>
              <a:chExt cx="940800" cy="135828"/>
            </a:xfrm>
          </p:grpSpPr>
          <p:sp>
            <p:nvSpPr>
              <p:cNvPr id="9" name="Freeform 31">
                <a:extLst>
                  <a:ext uri="{FF2B5EF4-FFF2-40B4-BE49-F238E27FC236}">
                    <a16:creationId xmlns:a16="http://schemas.microsoft.com/office/drawing/2014/main" id="{B7C0542A-9573-C8D4-7387-5783151EE4E0}"/>
                  </a:ext>
                </a:extLst>
              </p:cNvPr>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txBody>
              <a:bodyPr/>
              <a:lstStyle/>
              <a:p>
                <a:endParaRPr lang="en-US" dirty="0"/>
              </a:p>
            </p:txBody>
          </p:sp>
          <p:sp>
            <p:nvSpPr>
              <p:cNvPr id="10" name="TextBox 32">
                <a:extLst>
                  <a:ext uri="{FF2B5EF4-FFF2-40B4-BE49-F238E27FC236}">
                    <a16:creationId xmlns:a16="http://schemas.microsoft.com/office/drawing/2014/main" id="{C3CF314D-F710-2DB0-B3E4-0F49F2CD8306}"/>
                  </a:ext>
                </a:extLst>
              </p:cNvPr>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8" name="TextBox 7">
              <a:extLst>
                <a:ext uri="{FF2B5EF4-FFF2-40B4-BE49-F238E27FC236}">
                  <a16:creationId xmlns:a16="http://schemas.microsoft.com/office/drawing/2014/main" id="{A5FB3361-DA3D-C807-9B0E-8C035B972333}"/>
                </a:ext>
              </a:extLst>
            </p:cNvPr>
            <p:cNvSpPr txBox="1"/>
            <p:nvPr/>
          </p:nvSpPr>
          <p:spPr>
            <a:xfrm>
              <a:off x="2590800" y="495300"/>
              <a:ext cx="14020800" cy="1015663"/>
            </a:xfrm>
            <a:prstGeom prst="rect">
              <a:avLst/>
            </a:prstGeom>
            <a:noFill/>
          </p:spPr>
          <p:txBody>
            <a:bodyPr wrap="square" rtlCol="0">
              <a:spAutoFit/>
            </a:bodyPr>
            <a:lstStyle/>
            <a:p>
              <a:pPr algn="ctr"/>
              <a:r>
                <a:rPr lang="en-IN" sz="6000" dirty="0">
                  <a:solidFill>
                    <a:srgbClr val="FFFFFF"/>
                  </a:solidFill>
                  <a:latin typeface="Open Sans Bold"/>
                </a:rPr>
                <a:t>Top apps by category</a:t>
              </a:r>
              <a:endParaRPr lang="en-US" sz="6000" dirty="0">
                <a:solidFill>
                  <a:srgbClr val="FFFFFF"/>
                </a:solidFill>
                <a:latin typeface="Open Sans Bold"/>
              </a:endParaRPr>
            </a:p>
          </p:txBody>
        </p:sp>
      </p:grpSp>
      <p:sp>
        <p:nvSpPr>
          <p:cNvPr id="2" name="TextBox 1">
            <a:extLst>
              <a:ext uri="{FF2B5EF4-FFF2-40B4-BE49-F238E27FC236}">
                <a16:creationId xmlns:a16="http://schemas.microsoft.com/office/drawing/2014/main" id="{9BA35C6A-ED30-3E14-9F7F-7B412640783B}"/>
              </a:ext>
            </a:extLst>
          </p:cNvPr>
          <p:cNvSpPr txBox="1"/>
          <p:nvPr/>
        </p:nvSpPr>
        <p:spPr>
          <a:xfrm>
            <a:off x="13182600" y="5764799"/>
            <a:ext cx="4495800" cy="923330"/>
          </a:xfrm>
          <a:prstGeom prst="rect">
            <a:avLst/>
          </a:prstGeom>
          <a:noFill/>
        </p:spPr>
        <p:txBody>
          <a:bodyPr wrap="square" rtlCol="0">
            <a:spAutoFit/>
          </a:bodyPr>
          <a:lstStyle/>
          <a:p>
            <a:pPr algn="just"/>
            <a:r>
              <a:rPr lang="en-US" b="0" dirty="0">
                <a:effectLst/>
                <a:latin typeface="Calibri" panose="020F0502020204030204" pitchFamily="34" charset="0"/>
                <a:cs typeface="Calibri" panose="020F0502020204030204" pitchFamily="34" charset="0"/>
              </a:rPr>
              <a:t>Communication has highest percentage Rating  followed by Racing and Media &amp; Video</a:t>
            </a:r>
          </a:p>
          <a:p>
            <a:endParaRPr lang="en-US" dirty="0"/>
          </a:p>
        </p:txBody>
      </p:sp>
    </p:spTree>
    <p:extLst>
      <p:ext uri="{BB962C8B-B14F-4D97-AF65-F5344CB8AC3E}">
        <p14:creationId xmlns:p14="http://schemas.microsoft.com/office/powerpoint/2010/main" val="4108893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animEffect transition="in" filter="wheel(1)">
                                      <p:cBhvr>
                                        <p:cTn id="7" dur="2000"/>
                                        <p:tgtEl>
                                          <p:spTgt spid="4">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graphicEl>
                                              <a:chart seriesIdx="-4" categoryIdx="0" bldStep="category"/>
                                            </p:graphicEl>
                                          </p:spTgt>
                                        </p:tgtEl>
                                        <p:attrNameLst>
                                          <p:attrName>style.visibility</p:attrName>
                                        </p:attrNameLst>
                                      </p:cBhvr>
                                      <p:to>
                                        <p:strVal val="visible"/>
                                      </p:to>
                                    </p:set>
                                    <p:animEffect transition="in" filter="wheel(1)">
                                      <p:cBhvr>
                                        <p:cTn id="12" dur="2000"/>
                                        <p:tgtEl>
                                          <p:spTgt spid="4">
                                            <p:graphicEl>
                                              <a:chart seriesIdx="-4" categoryIdx="0" bldStep="category"/>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4">
                                            <p:graphicEl>
                                              <a:chart seriesIdx="-4" categoryIdx="1" bldStep="category"/>
                                            </p:graphicEl>
                                          </p:spTgt>
                                        </p:tgtEl>
                                        <p:attrNameLst>
                                          <p:attrName>style.visibility</p:attrName>
                                        </p:attrNameLst>
                                      </p:cBhvr>
                                      <p:to>
                                        <p:strVal val="visible"/>
                                      </p:to>
                                    </p:set>
                                    <p:animEffect transition="in" filter="wheel(1)">
                                      <p:cBhvr>
                                        <p:cTn id="17" dur="2000"/>
                                        <p:tgtEl>
                                          <p:spTgt spid="4">
                                            <p:graphicEl>
                                              <a:chart seriesIdx="-4" categoryIdx="1" bldStep="category"/>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4">
                                            <p:graphicEl>
                                              <a:chart seriesIdx="-4" categoryIdx="2" bldStep="category"/>
                                            </p:graphicEl>
                                          </p:spTgt>
                                        </p:tgtEl>
                                        <p:attrNameLst>
                                          <p:attrName>style.visibility</p:attrName>
                                        </p:attrNameLst>
                                      </p:cBhvr>
                                      <p:to>
                                        <p:strVal val="visible"/>
                                      </p:to>
                                    </p:set>
                                    <p:animEffect transition="in" filter="wheel(1)">
                                      <p:cBhvr>
                                        <p:cTn id="22" dur="2000"/>
                                        <p:tgtEl>
                                          <p:spTgt spid="4">
                                            <p:graphicEl>
                                              <a:chart seriesIdx="-4" categoryIdx="2" bldStep="category"/>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4">
                                            <p:graphicEl>
                                              <a:chart seriesIdx="-4" categoryIdx="3" bldStep="category"/>
                                            </p:graphicEl>
                                          </p:spTgt>
                                        </p:tgtEl>
                                        <p:attrNameLst>
                                          <p:attrName>style.visibility</p:attrName>
                                        </p:attrNameLst>
                                      </p:cBhvr>
                                      <p:to>
                                        <p:strVal val="visible"/>
                                      </p:to>
                                    </p:set>
                                    <p:animEffect transition="in" filter="wheel(1)">
                                      <p:cBhvr>
                                        <p:cTn id="27" dur="2000"/>
                                        <p:tgtEl>
                                          <p:spTgt spid="4">
                                            <p:graphicEl>
                                              <a:chart seriesIdx="-4" categoryIdx="3" bldStep="category"/>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4">
                                            <p:graphicEl>
                                              <a:chart seriesIdx="-4" categoryIdx="4" bldStep="category"/>
                                            </p:graphicEl>
                                          </p:spTgt>
                                        </p:tgtEl>
                                        <p:attrNameLst>
                                          <p:attrName>style.visibility</p:attrName>
                                        </p:attrNameLst>
                                      </p:cBhvr>
                                      <p:to>
                                        <p:strVal val="visible"/>
                                      </p:to>
                                    </p:set>
                                    <p:animEffect transition="in" filter="wheel(1)">
                                      <p:cBhvr>
                                        <p:cTn id="32" dur="2000"/>
                                        <p:tgtEl>
                                          <p:spTgt spid="4">
                                            <p:graphicEl>
                                              <a:chart seriesIdx="-4" categoryIdx="4" bldStep="category"/>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4">
                                            <p:graphicEl>
                                              <a:chart seriesIdx="-4" categoryIdx="5" bldStep="category"/>
                                            </p:graphicEl>
                                          </p:spTgt>
                                        </p:tgtEl>
                                        <p:attrNameLst>
                                          <p:attrName>style.visibility</p:attrName>
                                        </p:attrNameLst>
                                      </p:cBhvr>
                                      <p:to>
                                        <p:strVal val="visible"/>
                                      </p:to>
                                    </p:set>
                                    <p:animEffect transition="in" filter="wheel(1)">
                                      <p:cBhvr>
                                        <p:cTn id="37" dur="2000"/>
                                        <p:tgtEl>
                                          <p:spTgt spid="4">
                                            <p:graphicEl>
                                              <a:chart seriesIdx="-4" categoryIdx="5" bldStep="category"/>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grpId="0" nodeType="clickEffect">
                                  <p:stCondLst>
                                    <p:cond delay="0"/>
                                  </p:stCondLst>
                                  <p:childTnLst>
                                    <p:set>
                                      <p:cBhvr>
                                        <p:cTn id="41" dur="1" fill="hold">
                                          <p:stCondLst>
                                            <p:cond delay="0"/>
                                          </p:stCondLst>
                                        </p:cTn>
                                        <p:tgtEl>
                                          <p:spTgt spid="4">
                                            <p:graphicEl>
                                              <a:chart seriesIdx="-4" categoryIdx="6" bldStep="category"/>
                                            </p:graphicEl>
                                          </p:spTgt>
                                        </p:tgtEl>
                                        <p:attrNameLst>
                                          <p:attrName>style.visibility</p:attrName>
                                        </p:attrNameLst>
                                      </p:cBhvr>
                                      <p:to>
                                        <p:strVal val="visible"/>
                                      </p:to>
                                    </p:set>
                                    <p:animEffect transition="in" filter="wheel(1)">
                                      <p:cBhvr>
                                        <p:cTn id="42" dur="2000"/>
                                        <p:tgtEl>
                                          <p:spTgt spid="4">
                                            <p:graphicEl>
                                              <a:chart seriesIdx="-4" categoryIdx="6" bldStep="category"/>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grpId="0" nodeType="clickEffect">
                                  <p:stCondLst>
                                    <p:cond delay="0"/>
                                  </p:stCondLst>
                                  <p:childTnLst>
                                    <p:set>
                                      <p:cBhvr>
                                        <p:cTn id="46" dur="1" fill="hold">
                                          <p:stCondLst>
                                            <p:cond delay="0"/>
                                          </p:stCondLst>
                                        </p:cTn>
                                        <p:tgtEl>
                                          <p:spTgt spid="4">
                                            <p:graphicEl>
                                              <a:chart seriesIdx="-4" categoryIdx="7" bldStep="category"/>
                                            </p:graphicEl>
                                          </p:spTgt>
                                        </p:tgtEl>
                                        <p:attrNameLst>
                                          <p:attrName>style.visibility</p:attrName>
                                        </p:attrNameLst>
                                      </p:cBhvr>
                                      <p:to>
                                        <p:strVal val="visible"/>
                                      </p:to>
                                    </p:set>
                                    <p:animEffect transition="in" filter="wheel(1)">
                                      <p:cBhvr>
                                        <p:cTn id="47" dur="2000"/>
                                        <p:tgtEl>
                                          <p:spTgt spid="4">
                                            <p:graphicEl>
                                              <a:chart seriesIdx="-4" categoryIdx="7" bldStep="category"/>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21" presetClass="entr" presetSubtype="1" fill="hold" grpId="0" nodeType="clickEffect">
                                  <p:stCondLst>
                                    <p:cond delay="0"/>
                                  </p:stCondLst>
                                  <p:childTnLst>
                                    <p:set>
                                      <p:cBhvr>
                                        <p:cTn id="51" dur="1" fill="hold">
                                          <p:stCondLst>
                                            <p:cond delay="0"/>
                                          </p:stCondLst>
                                        </p:cTn>
                                        <p:tgtEl>
                                          <p:spTgt spid="4">
                                            <p:graphicEl>
                                              <a:chart seriesIdx="-4" categoryIdx="8" bldStep="category"/>
                                            </p:graphicEl>
                                          </p:spTgt>
                                        </p:tgtEl>
                                        <p:attrNameLst>
                                          <p:attrName>style.visibility</p:attrName>
                                        </p:attrNameLst>
                                      </p:cBhvr>
                                      <p:to>
                                        <p:strVal val="visible"/>
                                      </p:to>
                                    </p:set>
                                    <p:animEffect transition="in" filter="wheel(1)">
                                      <p:cBhvr>
                                        <p:cTn id="52" dur="2000"/>
                                        <p:tgtEl>
                                          <p:spTgt spid="4">
                                            <p:graphicEl>
                                              <a:chart seriesIdx="-4" categoryIdx="8" bldStep="category"/>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21" presetClass="entr" presetSubtype="1" fill="hold" grpId="0" nodeType="clickEffect">
                                  <p:stCondLst>
                                    <p:cond delay="0"/>
                                  </p:stCondLst>
                                  <p:childTnLst>
                                    <p:set>
                                      <p:cBhvr>
                                        <p:cTn id="56" dur="1" fill="hold">
                                          <p:stCondLst>
                                            <p:cond delay="0"/>
                                          </p:stCondLst>
                                        </p:cTn>
                                        <p:tgtEl>
                                          <p:spTgt spid="4">
                                            <p:graphicEl>
                                              <a:chart seriesIdx="-4" categoryIdx="9" bldStep="category"/>
                                            </p:graphicEl>
                                          </p:spTgt>
                                        </p:tgtEl>
                                        <p:attrNameLst>
                                          <p:attrName>style.visibility</p:attrName>
                                        </p:attrNameLst>
                                      </p:cBhvr>
                                      <p:to>
                                        <p:strVal val="visible"/>
                                      </p:to>
                                    </p:set>
                                    <p:animEffect transition="in" filter="wheel(1)">
                                      <p:cBhvr>
                                        <p:cTn id="57" dur="2000"/>
                                        <p:tgtEl>
                                          <p:spTgt spid="4">
                                            <p:graphicEl>
                                              <a:chart seriesIdx="-4" categoryIdx="9"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Chart bld="category"/>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4EAF1EF-5783-E0D8-E355-DC225B6B3B94}"/>
              </a:ext>
            </a:extLst>
          </p:cNvPr>
          <p:cNvGrpSpPr/>
          <p:nvPr/>
        </p:nvGrpSpPr>
        <p:grpSpPr>
          <a:xfrm>
            <a:off x="-14221" y="-300313"/>
            <a:ext cx="18299436" cy="3668772"/>
            <a:chOff x="-14221" y="-300313"/>
            <a:chExt cx="18299436" cy="3668772"/>
          </a:xfrm>
        </p:grpSpPr>
        <p:grpSp>
          <p:nvGrpSpPr>
            <p:cNvPr id="5" name="Group 4">
              <a:extLst>
                <a:ext uri="{FF2B5EF4-FFF2-40B4-BE49-F238E27FC236}">
                  <a16:creationId xmlns:a16="http://schemas.microsoft.com/office/drawing/2014/main" id="{E6D3B3BE-EE45-D1D2-A938-99CD07CA77A4}"/>
                </a:ext>
              </a:extLst>
            </p:cNvPr>
            <p:cNvGrpSpPr/>
            <p:nvPr/>
          </p:nvGrpSpPr>
          <p:grpSpPr>
            <a:xfrm>
              <a:off x="-2781" y="-300313"/>
              <a:ext cx="18287996" cy="3668772"/>
              <a:chOff x="0" y="-57150"/>
              <a:chExt cx="4816592" cy="869950"/>
            </a:xfrm>
          </p:grpSpPr>
          <p:sp>
            <p:nvSpPr>
              <p:cNvPr id="6" name="Freeform 3">
                <a:extLst>
                  <a:ext uri="{FF2B5EF4-FFF2-40B4-BE49-F238E27FC236}">
                    <a16:creationId xmlns:a16="http://schemas.microsoft.com/office/drawing/2014/main" id="{BC59EED8-F01D-9FFA-A919-16101F41255D}"/>
                  </a:ext>
                </a:extLst>
              </p:cNvPr>
              <p:cNvSpPr/>
              <p:nvPr/>
            </p:nvSpPr>
            <p:spPr>
              <a:xfrm>
                <a:off x="0" y="0"/>
                <a:ext cx="4816592" cy="554206"/>
              </a:xfrm>
              <a:custGeom>
                <a:avLst/>
                <a:gdLst/>
                <a:ahLst/>
                <a:cxnLst/>
                <a:rect l="l" t="t" r="r" b="b"/>
                <a:pathLst>
                  <a:path w="4816592" h="894404">
                    <a:moveTo>
                      <a:pt x="0" y="0"/>
                    </a:moveTo>
                    <a:lnTo>
                      <a:pt x="4816592" y="0"/>
                    </a:lnTo>
                    <a:lnTo>
                      <a:pt x="4816592" y="894404"/>
                    </a:lnTo>
                    <a:lnTo>
                      <a:pt x="0" y="894404"/>
                    </a:lnTo>
                    <a:close/>
                  </a:path>
                </a:pathLst>
              </a:custGeom>
              <a:solidFill>
                <a:srgbClr val="004E8E"/>
              </a:solidFill>
            </p:spPr>
            <p:txBody>
              <a:bodyPr/>
              <a:lstStyle/>
              <a:p>
                <a:endParaRPr lang="en-US" dirty="0"/>
              </a:p>
            </p:txBody>
          </p:sp>
          <p:sp>
            <p:nvSpPr>
              <p:cNvPr id="7" name="TextBox 6">
                <a:extLst>
                  <a:ext uri="{FF2B5EF4-FFF2-40B4-BE49-F238E27FC236}">
                    <a16:creationId xmlns:a16="http://schemas.microsoft.com/office/drawing/2014/main" id="{F33C7AAD-CE6C-9CC9-505B-9F14A5CA3820}"/>
                  </a:ext>
                </a:extLst>
              </p:cNvPr>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8" name="Group 30">
              <a:extLst>
                <a:ext uri="{FF2B5EF4-FFF2-40B4-BE49-F238E27FC236}">
                  <a16:creationId xmlns:a16="http://schemas.microsoft.com/office/drawing/2014/main" id="{9D849FEE-22DA-289A-407D-FA293133751B}"/>
                </a:ext>
              </a:extLst>
            </p:cNvPr>
            <p:cNvGrpSpPr/>
            <p:nvPr/>
          </p:nvGrpSpPr>
          <p:grpSpPr>
            <a:xfrm>
              <a:off x="-14221" y="343200"/>
              <a:ext cx="2362200" cy="420472"/>
              <a:chOff x="0" y="0"/>
              <a:chExt cx="940800" cy="135828"/>
            </a:xfrm>
          </p:grpSpPr>
          <p:sp>
            <p:nvSpPr>
              <p:cNvPr id="9" name="Freeform 31">
                <a:extLst>
                  <a:ext uri="{FF2B5EF4-FFF2-40B4-BE49-F238E27FC236}">
                    <a16:creationId xmlns:a16="http://schemas.microsoft.com/office/drawing/2014/main" id="{03679AF8-B367-71E0-0D1D-1D9019422B63}"/>
                  </a:ext>
                </a:extLst>
              </p:cNvPr>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txBody>
              <a:bodyPr/>
              <a:lstStyle/>
              <a:p>
                <a:endParaRPr lang="en-US" dirty="0"/>
              </a:p>
            </p:txBody>
          </p:sp>
          <p:sp>
            <p:nvSpPr>
              <p:cNvPr id="10" name="TextBox 32">
                <a:extLst>
                  <a:ext uri="{FF2B5EF4-FFF2-40B4-BE49-F238E27FC236}">
                    <a16:creationId xmlns:a16="http://schemas.microsoft.com/office/drawing/2014/main" id="{1EE8DF7C-3FF2-DEA5-E1E3-C57046561174}"/>
                  </a:ext>
                </a:extLst>
              </p:cNvPr>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17" name="TextBox 16">
              <a:extLst>
                <a:ext uri="{FF2B5EF4-FFF2-40B4-BE49-F238E27FC236}">
                  <a16:creationId xmlns:a16="http://schemas.microsoft.com/office/drawing/2014/main" id="{1D07C098-C8CC-3EB1-A26C-E3C58CAED575}"/>
                </a:ext>
              </a:extLst>
            </p:cNvPr>
            <p:cNvSpPr txBox="1"/>
            <p:nvPr/>
          </p:nvSpPr>
          <p:spPr>
            <a:xfrm>
              <a:off x="2590800" y="495300"/>
              <a:ext cx="14020800" cy="923330"/>
            </a:xfrm>
            <a:prstGeom prst="rect">
              <a:avLst/>
            </a:prstGeom>
            <a:noFill/>
          </p:spPr>
          <p:txBody>
            <a:bodyPr wrap="square" rtlCol="0">
              <a:spAutoFit/>
            </a:bodyPr>
            <a:lstStyle/>
            <a:p>
              <a:pPr algn="ctr"/>
              <a:r>
                <a:rPr lang="en-IN" sz="5400" dirty="0">
                  <a:solidFill>
                    <a:srgbClr val="FFFFFF"/>
                  </a:solidFill>
                  <a:latin typeface="Open Sans Bold"/>
                </a:rPr>
                <a:t>Safe Permission Count of all category</a:t>
              </a:r>
              <a:endParaRPr lang="en-US" sz="5400" dirty="0">
                <a:solidFill>
                  <a:srgbClr val="FFFFFF"/>
                </a:solidFill>
                <a:latin typeface="Open Sans Bold"/>
              </a:endParaRPr>
            </a:p>
          </p:txBody>
        </p:sp>
      </p:grpSp>
      <p:pic>
        <p:nvPicPr>
          <p:cNvPr id="3" name="Picture 2">
            <a:extLst>
              <a:ext uri="{FF2B5EF4-FFF2-40B4-BE49-F238E27FC236}">
                <a16:creationId xmlns:a16="http://schemas.microsoft.com/office/drawing/2014/main" id="{684C6D28-2111-68FC-33B0-9FDB9E7B15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9431" y="2487875"/>
            <a:ext cx="13182600" cy="7737613"/>
          </a:xfrm>
          <a:prstGeom prst="rect">
            <a:avLst/>
          </a:prstGeom>
          <a:effectLst>
            <a:innerShdw blurRad="63500" dist="50800" dir="16200000">
              <a:prstClr val="black">
                <a:alpha val="50000"/>
              </a:prstClr>
            </a:innerShdw>
          </a:effectLst>
        </p:spPr>
      </p:pic>
    </p:spTree>
    <p:extLst>
      <p:ext uri="{BB962C8B-B14F-4D97-AF65-F5344CB8AC3E}">
        <p14:creationId xmlns:p14="http://schemas.microsoft.com/office/powerpoint/2010/main" val="7915945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4EAF1EF-5783-E0D8-E355-DC225B6B3B94}"/>
              </a:ext>
            </a:extLst>
          </p:cNvPr>
          <p:cNvGrpSpPr/>
          <p:nvPr/>
        </p:nvGrpSpPr>
        <p:grpSpPr>
          <a:xfrm>
            <a:off x="-14221" y="-300313"/>
            <a:ext cx="18299436" cy="3668772"/>
            <a:chOff x="-14221" y="-300313"/>
            <a:chExt cx="18299436" cy="3668772"/>
          </a:xfrm>
        </p:grpSpPr>
        <p:grpSp>
          <p:nvGrpSpPr>
            <p:cNvPr id="5" name="Group 4">
              <a:extLst>
                <a:ext uri="{FF2B5EF4-FFF2-40B4-BE49-F238E27FC236}">
                  <a16:creationId xmlns:a16="http://schemas.microsoft.com/office/drawing/2014/main" id="{E6D3B3BE-EE45-D1D2-A938-99CD07CA77A4}"/>
                </a:ext>
              </a:extLst>
            </p:cNvPr>
            <p:cNvGrpSpPr/>
            <p:nvPr/>
          </p:nvGrpSpPr>
          <p:grpSpPr>
            <a:xfrm>
              <a:off x="-2781" y="-300313"/>
              <a:ext cx="18287996" cy="3668772"/>
              <a:chOff x="0" y="-57150"/>
              <a:chExt cx="4816592" cy="869950"/>
            </a:xfrm>
          </p:grpSpPr>
          <p:sp>
            <p:nvSpPr>
              <p:cNvPr id="6" name="Freeform 3">
                <a:extLst>
                  <a:ext uri="{FF2B5EF4-FFF2-40B4-BE49-F238E27FC236}">
                    <a16:creationId xmlns:a16="http://schemas.microsoft.com/office/drawing/2014/main" id="{BC59EED8-F01D-9FFA-A919-16101F41255D}"/>
                  </a:ext>
                </a:extLst>
              </p:cNvPr>
              <p:cNvSpPr/>
              <p:nvPr/>
            </p:nvSpPr>
            <p:spPr>
              <a:xfrm>
                <a:off x="0" y="0"/>
                <a:ext cx="4816592" cy="554206"/>
              </a:xfrm>
              <a:custGeom>
                <a:avLst/>
                <a:gdLst/>
                <a:ahLst/>
                <a:cxnLst/>
                <a:rect l="l" t="t" r="r" b="b"/>
                <a:pathLst>
                  <a:path w="4816592" h="894404">
                    <a:moveTo>
                      <a:pt x="0" y="0"/>
                    </a:moveTo>
                    <a:lnTo>
                      <a:pt x="4816592" y="0"/>
                    </a:lnTo>
                    <a:lnTo>
                      <a:pt x="4816592" y="894404"/>
                    </a:lnTo>
                    <a:lnTo>
                      <a:pt x="0" y="894404"/>
                    </a:lnTo>
                    <a:close/>
                  </a:path>
                </a:pathLst>
              </a:custGeom>
              <a:solidFill>
                <a:srgbClr val="004E8E"/>
              </a:solidFill>
            </p:spPr>
            <p:txBody>
              <a:bodyPr/>
              <a:lstStyle/>
              <a:p>
                <a:endParaRPr lang="en-US" dirty="0"/>
              </a:p>
            </p:txBody>
          </p:sp>
          <p:sp>
            <p:nvSpPr>
              <p:cNvPr id="7" name="TextBox 6">
                <a:extLst>
                  <a:ext uri="{FF2B5EF4-FFF2-40B4-BE49-F238E27FC236}">
                    <a16:creationId xmlns:a16="http://schemas.microsoft.com/office/drawing/2014/main" id="{F33C7AAD-CE6C-9CC9-505B-9F14A5CA3820}"/>
                  </a:ext>
                </a:extLst>
              </p:cNvPr>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8" name="Group 30">
              <a:extLst>
                <a:ext uri="{FF2B5EF4-FFF2-40B4-BE49-F238E27FC236}">
                  <a16:creationId xmlns:a16="http://schemas.microsoft.com/office/drawing/2014/main" id="{9D849FEE-22DA-289A-407D-FA293133751B}"/>
                </a:ext>
              </a:extLst>
            </p:cNvPr>
            <p:cNvGrpSpPr/>
            <p:nvPr/>
          </p:nvGrpSpPr>
          <p:grpSpPr>
            <a:xfrm>
              <a:off x="-14221" y="343200"/>
              <a:ext cx="2362200" cy="420472"/>
              <a:chOff x="0" y="0"/>
              <a:chExt cx="940800" cy="135828"/>
            </a:xfrm>
          </p:grpSpPr>
          <p:sp>
            <p:nvSpPr>
              <p:cNvPr id="9" name="Freeform 31">
                <a:extLst>
                  <a:ext uri="{FF2B5EF4-FFF2-40B4-BE49-F238E27FC236}">
                    <a16:creationId xmlns:a16="http://schemas.microsoft.com/office/drawing/2014/main" id="{03679AF8-B367-71E0-0D1D-1D9019422B63}"/>
                  </a:ext>
                </a:extLst>
              </p:cNvPr>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txBody>
              <a:bodyPr/>
              <a:lstStyle/>
              <a:p>
                <a:endParaRPr lang="en-US" dirty="0"/>
              </a:p>
            </p:txBody>
          </p:sp>
          <p:sp>
            <p:nvSpPr>
              <p:cNvPr id="10" name="TextBox 32">
                <a:extLst>
                  <a:ext uri="{FF2B5EF4-FFF2-40B4-BE49-F238E27FC236}">
                    <a16:creationId xmlns:a16="http://schemas.microsoft.com/office/drawing/2014/main" id="{1EE8DF7C-3FF2-DEA5-E1E3-C57046561174}"/>
                  </a:ext>
                </a:extLst>
              </p:cNvPr>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17" name="TextBox 16">
              <a:extLst>
                <a:ext uri="{FF2B5EF4-FFF2-40B4-BE49-F238E27FC236}">
                  <a16:creationId xmlns:a16="http://schemas.microsoft.com/office/drawing/2014/main" id="{1D07C098-C8CC-3EB1-A26C-E3C58CAED575}"/>
                </a:ext>
              </a:extLst>
            </p:cNvPr>
            <p:cNvSpPr txBox="1"/>
            <p:nvPr/>
          </p:nvSpPr>
          <p:spPr>
            <a:xfrm>
              <a:off x="2590800" y="495300"/>
              <a:ext cx="14020800" cy="830997"/>
            </a:xfrm>
            <a:prstGeom prst="rect">
              <a:avLst/>
            </a:prstGeom>
            <a:noFill/>
          </p:spPr>
          <p:txBody>
            <a:bodyPr wrap="square" rtlCol="0">
              <a:spAutoFit/>
            </a:bodyPr>
            <a:lstStyle/>
            <a:p>
              <a:pPr algn="ctr"/>
              <a:r>
                <a:rPr lang="en-IN" sz="4800" dirty="0">
                  <a:solidFill>
                    <a:srgbClr val="FFFFFF"/>
                  </a:solidFill>
                  <a:latin typeface="Open Sans Bold"/>
                </a:rPr>
                <a:t>Dangerous Permission Count of all category</a:t>
              </a:r>
              <a:endParaRPr lang="en-US" sz="4800" dirty="0">
                <a:solidFill>
                  <a:srgbClr val="FFFFFF"/>
                </a:solidFill>
                <a:latin typeface="Open Sans Bold"/>
              </a:endParaRPr>
            </a:p>
          </p:txBody>
        </p:sp>
      </p:grpSp>
      <p:pic>
        <p:nvPicPr>
          <p:cNvPr id="3" name="Picture 2">
            <a:extLst>
              <a:ext uri="{FF2B5EF4-FFF2-40B4-BE49-F238E27FC236}">
                <a16:creationId xmlns:a16="http://schemas.microsoft.com/office/drawing/2014/main" id="{684C6D28-2111-68FC-33B0-9FDB9E7B150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41366" y="2487875"/>
            <a:ext cx="11898729" cy="7737613"/>
          </a:xfrm>
          <a:prstGeom prst="rect">
            <a:avLst/>
          </a:prstGeom>
          <a:effectLst>
            <a:innerShdw blurRad="63500" dist="50800" dir="16200000">
              <a:prstClr val="black">
                <a:alpha val="50000"/>
              </a:prstClr>
            </a:innerShdw>
          </a:effectLst>
        </p:spPr>
      </p:pic>
    </p:spTree>
    <p:extLst>
      <p:ext uri="{BB962C8B-B14F-4D97-AF65-F5344CB8AC3E}">
        <p14:creationId xmlns:p14="http://schemas.microsoft.com/office/powerpoint/2010/main" val="176304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4EAF1EF-5783-E0D8-E355-DC225B6B3B94}"/>
              </a:ext>
            </a:extLst>
          </p:cNvPr>
          <p:cNvGrpSpPr/>
          <p:nvPr/>
        </p:nvGrpSpPr>
        <p:grpSpPr>
          <a:xfrm>
            <a:off x="-14221" y="-300313"/>
            <a:ext cx="18299436" cy="3668772"/>
            <a:chOff x="-14221" y="-300313"/>
            <a:chExt cx="18299436" cy="3668772"/>
          </a:xfrm>
        </p:grpSpPr>
        <p:grpSp>
          <p:nvGrpSpPr>
            <p:cNvPr id="5" name="Group 4">
              <a:extLst>
                <a:ext uri="{FF2B5EF4-FFF2-40B4-BE49-F238E27FC236}">
                  <a16:creationId xmlns:a16="http://schemas.microsoft.com/office/drawing/2014/main" id="{E6D3B3BE-EE45-D1D2-A938-99CD07CA77A4}"/>
                </a:ext>
              </a:extLst>
            </p:cNvPr>
            <p:cNvGrpSpPr/>
            <p:nvPr/>
          </p:nvGrpSpPr>
          <p:grpSpPr>
            <a:xfrm>
              <a:off x="-2781" y="-300313"/>
              <a:ext cx="18287996" cy="3668772"/>
              <a:chOff x="0" y="-57150"/>
              <a:chExt cx="4816592" cy="869950"/>
            </a:xfrm>
          </p:grpSpPr>
          <p:sp>
            <p:nvSpPr>
              <p:cNvPr id="6" name="Freeform 3">
                <a:extLst>
                  <a:ext uri="{FF2B5EF4-FFF2-40B4-BE49-F238E27FC236}">
                    <a16:creationId xmlns:a16="http://schemas.microsoft.com/office/drawing/2014/main" id="{BC59EED8-F01D-9FFA-A919-16101F41255D}"/>
                  </a:ext>
                </a:extLst>
              </p:cNvPr>
              <p:cNvSpPr/>
              <p:nvPr/>
            </p:nvSpPr>
            <p:spPr>
              <a:xfrm>
                <a:off x="0" y="0"/>
                <a:ext cx="4816592" cy="554206"/>
              </a:xfrm>
              <a:custGeom>
                <a:avLst/>
                <a:gdLst/>
                <a:ahLst/>
                <a:cxnLst/>
                <a:rect l="l" t="t" r="r" b="b"/>
                <a:pathLst>
                  <a:path w="4816592" h="894404">
                    <a:moveTo>
                      <a:pt x="0" y="0"/>
                    </a:moveTo>
                    <a:lnTo>
                      <a:pt x="4816592" y="0"/>
                    </a:lnTo>
                    <a:lnTo>
                      <a:pt x="4816592" y="894404"/>
                    </a:lnTo>
                    <a:lnTo>
                      <a:pt x="0" y="894404"/>
                    </a:lnTo>
                    <a:close/>
                  </a:path>
                </a:pathLst>
              </a:custGeom>
              <a:solidFill>
                <a:srgbClr val="004E8E"/>
              </a:solidFill>
            </p:spPr>
            <p:txBody>
              <a:bodyPr/>
              <a:lstStyle/>
              <a:p>
                <a:endParaRPr lang="en-US" dirty="0"/>
              </a:p>
            </p:txBody>
          </p:sp>
          <p:sp>
            <p:nvSpPr>
              <p:cNvPr id="7" name="TextBox 6">
                <a:extLst>
                  <a:ext uri="{FF2B5EF4-FFF2-40B4-BE49-F238E27FC236}">
                    <a16:creationId xmlns:a16="http://schemas.microsoft.com/office/drawing/2014/main" id="{F33C7AAD-CE6C-9CC9-505B-9F14A5CA3820}"/>
                  </a:ext>
                </a:extLst>
              </p:cNvPr>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8" name="Group 30">
              <a:extLst>
                <a:ext uri="{FF2B5EF4-FFF2-40B4-BE49-F238E27FC236}">
                  <a16:creationId xmlns:a16="http://schemas.microsoft.com/office/drawing/2014/main" id="{9D849FEE-22DA-289A-407D-FA293133751B}"/>
                </a:ext>
              </a:extLst>
            </p:cNvPr>
            <p:cNvGrpSpPr/>
            <p:nvPr/>
          </p:nvGrpSpPr>
          <p:grpSpPr>
            <a:xfrm>
              <a:off x="-14221" y="343200"/>
              <a:ext cx="2362200" cy="420472"/>
              <a:chOff x="0" y="0"/>
              <a:chExt cx="940800" cy="135828"/>
            </a:xfrm>
          </p:grpSpPr>
          <p:sp>
            <p:nvSpPr>
              <p:cNvPr id="9" name="Freeform 31">
                <a:extLst>
                  <a:ext uri="{FF2B5EF4-FFF2-40B4-BE49-F238E27FC236}">
                    <a16:creationId xmlns:a16="http://schemas.microsoft.com/office/drawing/2014/main" id="{03679AF8-B367-71E0-0D1D-1D9019422B63}"/>
                  </a:ext>
                </a:extLst>
              </p:cNvPr>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txBody>
              <a:bodyPr/>
              <a:lstStyle/>
              <a:p>
                <a:endParaRPr lang="en-US" dirty="0"/>
              </a:p>
            </p:txBody>
          </p:sp>
          <p:sp>
            <p:nvSpPr>
              <p:cNvPr id="10" name="TextBox 32">
                <a:extLst>
                  <a:ext uri="{FF2B5EF4-FFF2-40B4-BE49-F238E27FC236}">
                    <a16:creationId xmlns:a16="http://schemas.microsoft.com/office/drawing/2014/main" id="{1EE8DF7C-3FF2-DEA5-E1E3-C57046561174}"/>
                  </a:ext>
                </a:extLst>
              </p:cNvPr>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17" name="TextBox 16">
              <a:extLst>
                <a:ext uri="{FF2B5EF4-FFF2-40B4-BE49-F238E27FC236}">
                  <a16:creationId xmlns:a16="http://schemas.microsoft.com/office/drawing/2014/main" id="{1D07C098-C8CC-3EB1-A26C-E3C58CAED575}"/>
                </a:ext>
              </a:extLst>
            </p:cNvPr>
            <p:cNvSpPr txBox="1"/>
            <p:nvPr/>
          </p:nvSpPr>
          <p:spPr>
            <a:xfrm>
              <a:off x="2590800" y="495300"/>
              <a:ext cx="14020800" cy="923330"/>
            </a:xfrm>
            <a:prstGeom prst="rect">
              <a:avLst/>
            </a:prstGeom>
            <a:noFill/>
          </p:spPr>
          <p:txBody>
            <a:bodyPr wrap="square" rtlCol="0">
              <a:spAutoFit/>
            </a:bodyPr>
            <a:lstStyle/>
            <a:p>
              <a:pPr algn="ctr"/>
              <a:r>
                <a:rPr lang="en-IN" sz="5400" dirty="0">
                  <a:solidFill>
                    <a:srgbClr val="FFFFFF"/>
                  </a:solidFill>
                  <a:latin typeface="Open Sans Bold"/>
                </a:rPr>
                <a:t>Correlation</a:t>
              </a:r>
              <a:endParaRPr lang="en-US" sz="5400" dirty="0">
                <a:solidFill>
                  <a:srgbClr val="FFFFFF"/>
                </a:solidFill>
                <a:latin typeface="Open Sans Bold"/>
              </a:endParaRPr>
            </a:p>
          </p:txBody>
        </p:sp>
      </p:grpSp>
      <p:pic>
        <p:nvPicPr>
          <p:cNvPr id="3" name="Picture 2">
            <a:extLst>
              <a:ext uri="{FF2B5EF4-FFF2-40B4-BE49-F238E27FC236}">
                <a16:creationId xmlns:a16="http://schemas.microsoft.com/office/drawing/2014/main" id="{684C6D28-2111-68FC-33B0-9FDB9E7B150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782" y="3947303"/>
            <a:ext cx="18287996" cy="4726047"/>
          </a:xfrm>
          <a:prstGeom prst="rect">
            <a:avLst/>
          </a:prstGeom>
          <a:effectLst>
            <a:innerShdw blurRad="63500" dist="50800" dir="16200000">
              <a:prstClr val="black">
                <a:alpha val="50000"/>
              </a:prstClr>
            </a:innerShdw>
          </a:effectLst>
        </p:spPr>
      </p:pic>
    </p:spTree>
    <p:extLst>
      <p:ext uri="{BB962C8B-B14F-4D97-AF65-F5344CB8AC3E}">
        <p14:creationId xmlns:p14="http://schemas.microsoft.com/office/powerpoint/2010/main" val="26445572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34C21820-0CB4-D858-0F68-C21468B19CA0}"/>
              </a:ext>
            </a:extLst>
          </p:cNvPr>
          <p:cNvGraphicFramePr/>
          <p:nvPr>
            <p:extLst>
              <p:ext uri="{D42A27DB-BD31-4B8C-83A1-F6EECF244321}">
                <p14:modId xmlns:p14="http://schemas.microsoft.com/office/powerpoint/2010/main" val="1818547440"/>
              </p:ext>
            </p:extLst>
          </p:nvPr>
        </p:nvGraphicFramePr>
        <p:xfrm>
          <a:off x="-14221" y="2159000"/>
          <a:ext cx="18285215" cy="8128000"/>
        </p:xfrm>
        <a:graphic>
          <a:graphicData uri="http://schemas.openxmlformats.org/drawingml/2006/chart">
            <c:chart xmlns:c="http://schemas.openxmlformats.org/drawingml/2006/chart" xmlns:r="http://schemas.openxmlformats.org/officeDocument/2006/relationships" r:id="rId2"/>
          </a:graphicData>
        </a:graphic>
      </p:graphicFrame>
      <p:grpSp>
        <p:nvGrpSpPr>
          <p:cNvPr id="5" name="Group 4">
            <a:extLst>
              <a:ext uri="{FF2B5EF4-FFF2-40B4-BE49-F238E27FC236}">
                <a16:creationId xmlns:a16="http://schemas.microsoft.com/office/drawing/2014/main" id="{8C16D2AA-62DE-1BB2-CA52-8066ACF9ACD2}"/>
              </a:ext>
            </a:extLst>
          </p:cNvPr>
          <p:cNvGrpSpPr/>
          <p:nvPr/>
        </p:nvGrpSpPr>
        <p:grpSpPr>
          <a:xfrm>
            <a:off x="-14221" y="-300313"/>
            <a:ext cx="18299436" cy="3668772"/>
            <a:chOff x="-14221" y="-300313"/>
            <a:chExt cx="18299436" cy="3668772"/>
          </a:xfrm>
        </p:grpSpPr>
        <p:grpSp>
          <p:nvGrpSpPr>
            <p:cNvPr id="6" name="Group 5">
              <a:extLst>
                <a:ext uri="{FF2B5EF4-FFF2-40B4-BE49-F238E27FC236}">
                  <a16:creationId xmlns:a16="http://schemas.microsoft.com/office/drawing/2014/main" id="{5B1C65F0-BAC2-A6F0-C334-0F77F2253011}"/>
                </a:ext>
              </a:extLst>
            </p:cNvPr>
            <p:cNvGrpSpPr/>
            <p:nvPr/>
          </p:nvGrpSpPr>
          <p:grpSpPr>
            <a:xfrm>
              <a:off x="-2781" y="-300313"/>
              <a:ext cx="18287996" cy="3668772"/>
              <a:chOff x="0" y="-57150"/>
              <a:chExt cx="4816592" cy="869950"/>
            </a:xfrm>
          </p:grpSpPr>
          <p:sp>
            <p:nvSpPr>
              <p:cNvPr id="11" name="Freeform 3">
                <a:extLst>
                  <a:ext uri="{FF2B5EF4-FFF2-40B4-BE49-F238E27FC236}">
                    <a16:creationId xmlns:a16="http://schemas.microsoft.com/office/drawing/2014/main" id="{9BAC8E5E-3BD9-0F47-1BEA-6E106258DEE5}"/>
                  </a:ext>
                </a:extLst>
              </p:cNvPr>
              <p:cNvSpPr/>
              <p:nvPr/>
            </p:nvSpPr>
            <p:spPr>
              <a:xfrm>
                <a:off x="0" y="0"/>
                <a:ext cx="4816592" cy="554206"/>
              </a:xfrm>
              <a:custGeom>
                <a:avLst/>
                <a:gdLst/>
                <a:ahLst/>
                <a:cxnLst/>
                <a:rect l="l" t="t" r="r" b="b"/>
                <a:pathLst>
                  <a:path w="4816592" h="894404">
                    <a:moveTo>
                      <a:pt x="0" y="0"/>
                    </a:moveTo>
                    <a:lnTo>
                      <a:pt x="4816592" y="0"/>
                    </a:lnTo>
                    <a:lnTo>
                      <a:pt x="4816592" y="894404"/>
                    </a:lnTo>
                    <a:lnTo>
                      <a:pt x="0" y="894404"/>
                    </a:lnTo>
                    <a:close/>
                  </a:path>
                </a:pathLst>
              </a:custGeom>
              <a:solidFill>
                <a:srgbClr val="004E8E"/>
              </a:solidFill>
            </p:spPr>
            <p:txBody>
              <a:bodyPr/>
              <a:lstStyle/>
              <a:p>
                <a:endParaRPr lang="en-US" dirty="0"/>
              </a:p>
            </p:txBody>
          </p:sp>
          <p:sp>
            <p:nvSpPr>
              <p:cNvPr id="12" name="TextBox 11">
                <a:extLst>
                  <a:ext uri="{FF2B5EF4-FFF2-40B4-BE49-F238E27FC236}">
                    <a16:creationId xmlns:a16="http://schemas.microsoft.com/office/drawing/2014/main" id="{BBED04AB-5890-3EE9-CDD5-7B3477C19896}"/>
                  </a:ext>
                </a:extLst>
              </p:cNvPr>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7" name="Group 30">
              <a:extLst>
                <a:ext uri="{FF2B5EF4-FFF2-40B4-BE49-F238E27FC236}">
                  <a16:creationId xmlns:a16="http://schemas.microsoft.com/office/drawing/2014/main" id="{DAD16A42-8544-6ACD-310D-E8E975DCC1FC}"/>
                </a:ext>
              </a:extLst>
            </p:cNvPr>
            <p:cNvGrpSpPr/>
            <p:nvPr/>
          </p:nvGrpSpPr>
          <p:grpSpPr>
            <a:xfrm>
              <a:off x="-14221" y="343200"/>
              <a:ext cx="2362200" cy="420472"/>
              <a:chOff x="0" y="0"/>
              <a:chExt cx="940800" cy="135828"/>
            </a:xfrm>
          </p:grpSpPr>
          <p:sp>
            <p:nvSpPr>
              <p:cNvPr id="9" name="Freeform 31">
                <a:extLst>
                  <a:ext uri="{FF2B5EF4-FFF2-40B4-BE49-F238E27FC236}">
                    <a16:creationId xmlns:a16="http://schemas.microsoft.com/office/drawing/2014/main" id="{B7C0542A-9573-C8D4-7387-5783151EE4E0}"/>
                  </a:ext>
                </a:extLst>
              </p:cNvPr>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txBody>
              <a:bodyPr/>
              <a:lstStyle/>
              <a:p>
                <a:endParaRPr lang="en-US" dirty="0"/>
              </a:p>
            </p:txBody>
          </p:sp>
          <p:sp>
            <p:nvSpPr>
              <p:cNvPr id="10" name="TextBox 32">
                <a:extLst>
                  <a:ext uri="{FF2B5EF4-FFF2-40B4-BE49-F238E27FC236}">
                    <a16:creationId xmlns:a16="http://schemas.microsoft.com/office/drawing/2014/main" id="{C3CF314D-F710-2DB0-B3E4-0F49F2CD8306}"/>
                  </a:ext>
                </a:extLst>
              </p:cNvPr>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8" name="TextBox 7">
              <a:extLst>
                <a:ext uri="{FF2B5EF4-FFF2-40B4-BE49-F238E27FC236}">
                  <a16:creationId xmlns:a16="http://schemas.microsoft.com/office/drawing/2014/main" id="{A5FB3361-DA3D-C807-9B0E-8C035B972333}"/>
                </a:ext>
              </a:extLst>
            </p:cNvPr>
            <p:cNvSpPr txBox="1"/>
            <p:nvPr/>
          </p:nvSpPr>
          <p:spPr>
            <a:xfrm>
              <a:off x="2590800" y="495300"/>
              <a:ext cx="14020800" cy="1015663"/>
            </a:xfrm>
            <a:prstGeom prst="rect">
              <a:avLst/>
            </a:prstGeom>
            <a:noFill/>
          </p:spPr>
          <p:txBody>
            <a:bodyPr wrap="square" rtlCol="0">
              <a:spAutoFit/>
            </a:bodyPr>
            <a:lstStyle/>
            <a:p>
              <a:pPr algn="ctr"/>
              <a:r>
                <a:rPr lang="en-IN" sz="6000" dirty="0">
                  <a:solidFill>
                    <a:srgbClr val="FFFFFF"/>
                  </a:solidFill>
                  <a:latin typeface="Open Sans Bold"/>
                </a:rPr>
                <a:t>Joint plot</a:t>
              </a:r>
              <a:endParaRPr lang="en-US" sz="6000" dirty="0">
                <a:solidFill>
                  <a:srgbClr val="FFFFFF"/>
                </a:solidFill>
                <a:latin typeface="Open Sans Bold"/>
              </a:endParaRPr>
            </a:p>
          </p:txBody>
        </p:sp>
      </p:grpSp>
    </p:spTree>
    <p:extLst>
      <p:ext uri="{BB962C8B-B14F-4D97-AF65-F5344CB8AC3E}">
        <p14:creationId xmlns:p14="http://schemas.microsoft.com/office/powerpoint/2010/main" val="2851957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cstate="print">
            <a:extLst>
              <a:ext uri="{BEBA8EAE-BF5A-486C-A8C5-ECC9F3942E4B}">
                <a14:imgProps xmlns:a14="http://schemas.microsoft.com/office/drawing/2010/main">
                  <a14:imgLayer r:embed="rId3">
                    <a14:imgEffect>
                      <a14:backgroundRemoval t="1303" b="99499" l="1769" r="96150">
                        <a14:foregroundMark x1="29240" y1="49399" x2="24766" y2="24349"/>
                        <a14:foregroundMark x1="24766" y1="24349" x2="5203" y2="34770"/>
                        <a14:foregroundMark x1="5203" y1="34770" x2="4891" y2="53808"/>
                        <a14:foregroundMark x1="4891" y1="53808" x2="13319" y2="72645"/>
                        <a14:foregroundMark x1="13319" y1="72645" x2="34131" y2="89379"/>
                        <a14:foregroundMark x1="34131" y1="89379" x2="49948" y2="95190"/>
                        <a14:foregroundMark x1="49948" y1="95190" x2="65973" y2="89178"/>
                        <a14:foregroundMark x1="65973" y1="89178" x2="82830" y2="76854"/>
                        <a14:foregroundMark x1="82830" y1="76854" x2="90114" y2="58717"/>
                        <a14:foregroundMark x1="90114" y1="58717" x2="89386" y2="41182"/>
                        <a14:foregroundMark x1="89386" y1="41182" x2="82310" y2="25050"/>
                        <a14:foregroundMark x1="82310" y1="25050" x2="57544" y2="10020"/>
                        <a14:foregroundMark x1="57544" y1="10020" x2="24246" y2="8216"/>
                        <a14:foregroundMark x1="89386" y1="26152" x2="97919" y2="41984"/>
                        <a14:foregroundMark x1="97919" y1="41984" x2="92196" y2="69038"/>
                        <a14:foregroundMark x1="92196" y1="69038" x2="76587" y2="90180"/>
                        <a14:foregroundMark x1="76587" y1="90180" x2="59313" y2="92986"/>
                        <a14:foregroundMark x1="59313" y1="92986" x2="46618" y2="99499"/>
                        <a14:foregroundMark x1="7700" y1="58317" x2="312" y2="38377"/>
                        <a14:foregroundMark x1="312" y1="38377" x2="9990" y2="22345"/>
                        <a14:foregroundMark x1="9990" y1="22345" x2="27784" y2="9218"/>
                        <a14:foregroundMark x1="27784" y1="9218" x2="42456" y2="3707"/>
                        <a14:foregroundMark x1="43288" y1="1303" x2="60354" y2="4609"/>
                        <a14:foregroundMark x1="60354" y1="4609" x2="66493" y2="8216"/>
                        <a14:foregroundMark x1="90219" y1="30261" x2="96150" y2="51403"/>
                        <a14:foregroundMark x1="96150" y1="51403" x2="93652" y2="57916"/>
                        <a14:foregroundMark x1="12383" y1="34269" x2="6556" y2="53607"/>
                        <a14:foregroundMark x1="6556" y1="53607" x2="6868" y2="54709"/>
                        <a14:foregroundMark x1="16129" y1="35070" x2="10822" y2="51403"/>
                        <a14:foregroundMark x1="10822" y1="51403" x2="11967" y2="52204"/>
                        <a14:foregroundMark x1="18314" y1="45291" x2="19147" y2="54709"/>
                        <a14:foregroundMark x1="1769" y1="43687" x2="3018" y2="60822"/>
                      </a14:backgroundRemoval>
                    </a14:imgEffect>
                  </a14:imgLayer>
                </a14:imgProps>
              </a:ext>
              <a:ext uri="{28A0092B-C50C-407E-A947-70E740481C1C}">
                <a14:useLocalDpi xmlns:a14="http://schemas.microsoft.com/office/drawing/2010/main" val="0"/>
              </a:ext>
            </a:extLst>
          </a:blip>
          <a:srcRect l="3816" r="3816"/>
          <a:stretch/>
        </p:blipFill>
        <p:spPr>
          <a:xfrm>
            <a:off x="9294100" y="4025282"/>
            <a:ext cx="2565668" cy="2748767"/>
          </a:xfrm>
          <a:prstGeom prst="rect">
            <a:avLst/>
          </a:prstGeom>
        </p:spPr>
      </p:pic>
      <p:sp>
        <p:nvSpPr>
          <p:cNvPr id="12" name="TextBox 12"/>
          <p:cNvSpPr txBox="1"/>
          <p:nvPr/>
        </p:nvSpPr>
        <p:spPr>
          <a:xfrm>
            <a:off x="9298393" y="6969618"/>
            <a:ext cx="2429727" cy="370551"/>
          </a:xfrm>
          <a:prstGeom prst="rect">
            <a:avLst/>
          </a:prstGeom>
        </p:spPr>
        <p:txBody>
          <a:bodyPr lIns="0" tIns="0" rIns="0" bIns="0" rtlCol="0" anchor="t">
            <a:spAutoFit/>
          </a:bodyPr>
          <a:lstStyle/>
          <a:p>
            <a:pPr marL="0" lvl="0" indent="0" algn="ctr">
              <a:lnSpc>
                <a:spcPts val="3220"/>
              </a:lnSpc>
              <a:spcBef>
                <a:spcPct val="0"/>
              </a:spcBef>
            </a:pPr>
            <a:r>
              <a:rPr lang="en-US" sz="2300" u="none" dirty="0">
                <a:solidFill>
                  <a:srgbClr val="353839"/>
                </a:solidFill>
                <a:latin typeface="Lato Bold"/>
              </a:rPr>
              <a:t> Riya Patel</a:t>
            </a:r>
          </a:p>
        </p:txBody>
      </p:sp>
      <p:grpSp>
        <p:nvGrpSpPr>
          <p:cNvPr id="19" name="Group 19"/>
          <p:cNvGrpSpPr/>
          <p:nvPr/>
        </p:nvGrpSpPr>
        <p:grpSpPr>
          <a:xfrm>
            <a:off x="14715899" y="9286875"/>
            <a:ext cx="3572101" cy="515722"/>
            <a:chOff x="0" y="0"/>
            <a:chExt cx="940800" cy="135828"/>
          </a:xfrm>
        </p:grpSpPr>
        <p:sp>
          <p:nvSpPr>
            <p:cNvPr id="20" name="Freeform 20"/>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004E8E"/>
            </a:solidFill>
            <a:ln>
              <a:solidFill>
                <a:srgbClr val="FFFF00"/>
              </a:solidFill>
            </a:ln>
          </p:spPr>
        </p:sp>
        <p:sp>
          <p:nvSpPr>
            <p:cNvPr id="21" name="TextBox 21"/>
            <p:cNvSpPr txBox="1"/>
            <p:nvPr/>
          </p:nvSpPr>
          <p:spPr>
            <a:xfrm>
              <a:off x="0" y="-57150"/>
              <a:ext cx="812800" cy="869950"/>
            </a:xfrm>
            <a:prstGeom prst="rect">
              <a:avLst/>
            </a:prstGeom>
          </p:spPr>
          <p:txBody>
            <a:bodyPr lIns="50800" tIns="50800" rIns="50800" bIns="50800" rtlCol="0" anchor="ctr"/>
            <a:lstStyle/>
            <a:p>
              <a:pPr marL="0" lvl="0" indent="0" algn="ctr">
                <a:lnSpc>
                  <a:spcPts val="3220"/>
                </a:lnSpc>
                <a:spcBef>
                  <a:spcPct val="0"/>
                </a:spcBef>
              </a:pPr>
              <a:endParaRPr>
                <a:solidFill>
                  <a:srgbClr val="FFFF00"/>
                </a:solidFill>
              </a:endParaRPr>
            </a:p>
          </p:txBody>
        </p:sp>
      </p:grpSp>
      <p:sp>
        <p:nvSpPr>
          <p:cNvPr id="2" name="Freeform 3">
            <a:extLst>
              <a:ext uri="{FF2B5EF4-FFF2-40B4-BE49-F238E27FC236}">
                <a16:creationId xmlns:a16="http://schemas.microsoft.com/office/drawing/2014/main" id="{A7FD7980-AA2F-0912-381B-7204B20E0400}"/>
              </a:ext>
            </a:extLst>
          </p:cNvPr>
          <p:cNvSpPr/>
          <p:nvPr/>
        </p:nvSpPr>
        <p:spPr>
          <a:xfrm>
            <a:off x="0" y="-1657"/>
            <a:ext cx="18287996" cy="2337210"/>
          </a:xfrm>
          <a:custGeom>
            <a:avLst/>
            <a:gdLst/>
            <a:ahLst/>
            <a:cxnLst/>
            <a:rect l="l" t="t" r="r" b="b"/>
            <a:pathLst>
              <a:path w="4816592" h="894404">
                <a:moveTo>
                  <a:pt x="0" y="0"/>
                </a:moveTo>
                <a:lnTo>
                  <a:pt x="4816592" y="0"/>
                </a:lnTo>
                <a:lnTo>
                  <a:pt x="4816592" y="894404"/>
                </a:lnTo>
                <a:lnTo>
                  <a:pt x="0" y="894404"/>
                </a:lnTo>
                <a:close/>
              </a:path>
            </a:pathLst>
          </a:custGeom>
          <a:solidFill>
            <a:srgbClr val="004E8E"/>
          </a:solidFill>
        </p:spPr>
        <p:txBody>
          <a:bodyPr/>
          <a:lstStyle/>
          <a:p>
            <a:endParaRPr lang="en-US" dirty="0"/>
          </a:p>
        </p:txBody>
      </p:sp>
      <p:grpSp>
        <p:nvGrpSpPr>
          <p:cNvPr id="5" name="Group 30">
            <a:extLst>
              <a:ext uri="{FF2B5EF4-FFF2-40B4-BE49-F238E27FC236}">
                <a16:creationId xmlns:a16="http://schemas.microsoft.com/office/drawing/2014/main" id="{7D0F5693-3FA1-4D92-1E2C-29AB06A3EACF}"/>
              </a:ext>
            </a:extLst>
          </p:cNvPr>
          <p:cNvGrpSpPr/>
          <p:nvPr/>
        </p:nvGrpSpPr>
        <p:grpSpPr>
          <a:xfrm>
            <a:off x="0" y="208864"/>
            <a:ext cx="2362200" cy="420472"/>
            <a:chOff x="0" y="0"/>
            <a:chExt cx="940800" cy="135828"/>
          </a:xfrm>
        </p:grpSpPr>
        <p:sp>
          <p:nvSpPr>
            <p:cNvPr id="7" name="Freeform 31">
              <a:extLst>
                <a:ext uri="{FF2B5EF4-FFF2-40B4-BE49-F238E27FC236}">
                  <a16:creationId xmlns:a16="http://schemas.microsoft.com/office/drawing/2014/main" id="{A9E0F0F2-14C5-2838-39D9-4157E39FE48B}"/>
                </a:ext>
              </a:extLst>
            </p:cNvPr>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txBody>
            <a:bodyPr/>
            <a:lstStyle/>
            <a:p>
              <a:endParaRPr lang="en-US" dirty="0"/>
            </a:p>
          </p:txBody>
        </p:sp>
        <p:sp>
          <p:nvSpPr>
            <p:cNvPr id="8" name="TextBox 32">
              <a:extLst>
                <a:ext uri="{FF2B5EF4-FFF2-40B4-BE49-F238E27FC236}">
                  <a16:creationId xmlns:a16="http://schemas.microsoft.com/office/drawing/2014/main" id="{55C85D32-2D5C-2F93-DCDB-8BEF703973E9}"/>
                </a:ext>
              </a:extLst>
            </p:cNvPr>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9" name="TextBox 8">
            <a:extLst>
              <a:ext uri="{FF2B5EF4-FFF2-40B4-BE49-F238E27FC236}">
                <a16:creationId xmlns:a16="http://schemas.microsoft.com/office/drawing/2014/main" id="{9B561048-63C9-417A-AC8F-20D557E03F3E}"/>
              </a:ext>
            </a:extLst>
          </p:cNvPr>
          <p:cNvSpPr txBox="1"/>
          <p:nvPr/>
        </p:nvSpPr>
        <p:spPr>
          <a:xfrm>
            <a:off x="2590800" y="718107"/>
            <a:ext cx="12456770" cy="897682"/>
          </a:xfrm>
          <a:prstGeom prst="rect">
            <a:avLst/>
          </a:prstGeom>
        </p:spPr>
        <p:txBody>
          <a:bodyPr lIns="0" tIns="0" rIns="0" bIns="0" rtlCol="0" anchor="t">
            <a:spAutoFit/>
          </a:bodyPr>
          <a:lstStyle/>
          <a:p>
            <a:pPr marL="0" lvl="0" indent="0" algn="ctr">
              <a:lnSpc>
                <a:spcPts val="6959"/>
              </a:lnSpc>
              <a:spcBef>
                <a:spcPct val="0"/>
              </a:spcBef>
            </a:pPr>
            <a:r>
              <a:rPr lang="en-IN" sz="6000" dirty="0">
                <a:solidFill>
                  <a:srgbClr val="FFFFFF"/>
                </a:solidFill>
                <a:latin typeface="Open Sans Bold"/>
              </a:rPr>
              <a:t>Team Representation</a:t>
            </a:r>
            <a:endParaRPr lang="en-US" sz="6000" u="none" dirty="0">
              <a:solidFill>
                <a:srgbClr val="FFFFFF"/>
              </a:solidFill>
              <a:latin typeface="Open Sans Bold"/>
            </a:endParaRPr>
          </a:p>
        </p:txBody>
      </p:sp>
      <p:grpSp>
        <p:nvGrpSpPr>
          <p:cNvPr id="6" name="Group 5">
            <a:extLst>
              <a:ext uri="{FF2B5EF4-FFF2-40B4-BE49-F238E27FC236}">
                <a16:creationId xmlns:a16="http://schemas.microsoft.com/office/drawing/2014/main" id="{6E72A81E-5AC0-FDD0-1917-C3AE8668813C}"/>
              </a:ext>
            </a:extLst>
          </p:cNvPr>
          <p:cNvGrpSpPr/>
          <p:nvPr/>
        </p:nvGrpSpPr>
        <p:grpSpPr>
          <a:xfrm>
            <a:off x="5419679" y="4025282"/>
            <a:ext cx="2809918" cy="4302021"/>
            <a:chOff x="860324" y="1332021"/>
            <a:chExt cx="1489200" cy="2330707"/>
          </a:xfrm>
        </p:grpSpPr>
        <p:pic>
          <p:nvPicPr>
            <p:cNvPr id="11" name="Google Shape;916;p45">
              <a:extLst>
                <a:ext uri="{FF2B5EF4-FFF2-40B4-BE49-F238E27FC236}">
                  <a16:creationId xmlns:a16="http://schemas.microsoft.com/office/drawing/2014/main" id="{3CF888B5-4481-85A9-20C0-1D4E799C5DB2}"/>
                </a:ext>
              </a:extLst>
            </p:cNvPr>
            <p:cNvPicPr preferRelativeResize="0"/>
            <p:nvPr/>
          </p:nvPicPr>
          <p:blipFill>
            <a:blip r:embed="rId4"/>
            <a:srcRect t="10813" b="10813"/>
            <a:stretch/>
          </p:blipFill>
          <p:spPr>
            <a:xfrm>
              <a:off x="860324" y="1332021"/>
              <a:ext cx="1489200" cy="1489200"/>
            </a:xfrm>
            <a:prstGeom prst="ellipse">
              <a:avLst/>
            </a:prstGeom>
            <a:noFill/>
            <a:ln>
              <a:noFill/>
            </a:ln>
          </p:spPr>
        </p:pic>
        <p:sp>
          <p:nvSpPr>
            <p:cNvPr id="13" name="Google Shape;917;p45">
              <a:extLst>
                <a:ext uri="{FF2B5EF4-FFF2-40B4-BE49-F238E27FC236}">
                  <a16:creationId xmlns:a16="http://schemas.microsoft.com/office/drawing/2014/main" id="{025E6957-6D01-42F8-0FA6-A2E63A9074BB}"/>
                </a:ext>
              </a:extLst>
            </p:cNvPr>
            <p:cNvSpPr txBox="1"/>
            <p:nvPr/>
          </p:nvSpPr>
          <p:spPr>
            <a:xfrm>
              <a:off x="860324" y="2928628"/>
              <a:ext cx="1489200" cy="734100"/>
            </a:xfrm>
            <a:prstGeom prst="rect">
              <a:avLst/>
            </a:prstGeom>
            <a:noFill/>
            <a:ln>
              <a:noFill/>
            </a:ln>
          </p:spPr>
          <p:txBody>
            <a:bodyPr spcFirstLastPara="1" wrap="square" lIns="0" tIns="0" rIns="0" bIns="0" anchor="t" anchorCtr="0">
              <a:noAutofit/>
            </a:bodyPr>
            <a:lstStyle/>
            <a:p>
              <a:pPr algn="ctr">
                <a:buClr>
                  <a:srgbClr val="000000"/>
                </a:buClr>
                <a:buFont typeface="Arial"/>
                <a:buNone/>
              </a:pPr>
              <a:r>
                <a:rPr lang="en" sz="2400" b="1" kern="0" dirty="0">
                  <a:solidFill>
                    <a:srgbClr val="181F22"/>
                  </a:solidFill>
                  <a:latin typeface="Source Sans Pro"/>
                  <a:ea typeface="Source Sans Pro"/>
                  <a:cs typeface="Source Sans Pro"/>
                  <a:sym typeface="Source Sans Pro"/>
                </a:rPr>
                <a:t>Vinayak Marathe</a:t>
              </a:r>
              <a:br>
                <a:rPr lang="en" sz="2800" kern="0" dirty="0">
                  <a:solidFill>
                    <a:srgbClr val="000000"/>
                  </a:solidFill>
                  <a:latin typeface="Source Sans Pro"/>
                  <a:ea typeface="Source Sans Pro"/>
                  <a:cs typeface="Source Sans Pro"/>
                  <a:sym typeface="Source Sans Pro"/>
                </a:rPr>
              </a:br>
              <a:endParaRPr sz="1200" kern="0" dirty="0">
                <a:solidFill>
                  <a:srgbClr val="677579"/>
                </a:solidFill>
                <a:latin typeface="Source Sans Pro"/>
                <a:ea typeface="Source Sans Pro"/>
                <a:cs typeface="Source Sans Pro"/>
                <a:sym typeface="Source Sans Pro"/>
              </a:endParaRPr>
            </a:p>
          </p:txBody>
        </p:sp>
      </p:grpSp>
    </p:spTree>
    <p:extLst>
      <p:ext uri="{BB962C8B-B14F-4D97-AF65-F5344CB8AC3E}">
        <p14:creationId xmlns:p14="http://schemas.microsoft.com/office/powerpoint/2010/main" val="1455444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34C21820-0CB4-D858-0F68-C21468B19CA0}"/>
              </a:ext>
            </a:extLst>
          </p:cNvPr>
          <p:cNvGraphicFramePr/>
          <p:nvPr/>
        </p:nvGraphicFramePr>
        <p:xfrm>
          <a:off x="-14221" y="2159000"/>
          <a:ext cx="18285215" cy="8128000"/>
        </p:xfrm>
        <a:graphic>
          <a:graphicData uri="http://schemas.openxmlformats.org/drawingml/2006/chart">
            <c:chart xmlns:c="http://schemas.openxmlformats.org/drawingml/2006/chart" xmlns:r="http://schemas.openxmlformats.org/officeDocument/2006/relationships" r:id="rId2"/>
          </a:graphicData>
        </a:graphic>
      </p:graphicFrame>
      <p:grpSp>
        <p:nvGrpSpPr>
          <p:cNvPr id="5" name="Group 4">
            <a:extLst>
              <a:ext uri="{FF2B5EF4-FFF2-40B4-BE49-F238E27FC236}">
                <a16:creationId xmlns:a16="http://schemas.microsoft.com/office/drawing/2014/main" id="{8C16D2AA-62DE-1BB2-CA52-8066ACF9ACD2}"/>
              </a:ext>
            </a:extLst>
          </p:cNvPr>
          <p:cNvGrpSpPr/>
          <p:nvPr/>
        </p:nvGrpSpPr>
        <p:grpSpPr>
          <a:xfrm>
            <a:off x="-14221" y="-300313"/>
            <a:ext cx="18299436" cy="3668772"/>
            <a:chOff x="-14221" y="-300313"/>
            <a:chExt cx="18299436" cy="3668772"/>
          </a:xfrm>
        </p:grpSpPr>
        <p:grpSp>
          <p:nvGrpSpPr>
            <p:cNvPr id="6" name="Group 5">
              <a:extLst>
                <a:ext uri="{FF2B5EF4-FFF2-40B4-BE49-F238E27FC236}">
                  <a16:creationId xmlns:a16="http://schemas.microsoft.com/office/drawing/2014/main" id="{5B1C65F0-BAC2-A6F0-C334-0F77F2253011}"/>
                </a:ext>
              </a:extLst>
            </p:cNvPr>
            <p:cNvGrpSpPr/>
            <p:nvPr/>
          </p:nvGrpSpPr>
          <p:grpSpPr>
            <a:xfrm>
              <a:off x="-2781" y="-300313"/>
              <a:ext cx="18287996" cy="3668772"/>
              <a:chOff x="0" y="-57150"/>
              <a:chExt cx="4816592" cy="869950"/>
            </a:xfrm>
          </p:grpSpPr>
          <p:sp>
            <p:nvSpPr>
              <p:cNvPr id="11" name="Freeform 3">
                <a:extLst>
                  <a:ext uri="{FF2B5EF4-FFF2-40B4-BE49-F238E27FC236}">
                    <a16:creationId xmlns:a16="http://schemas.microsoft.com/office/drawing/2014/main" id="{9BAC8E5E-3BD9-0F47-1BEA-6E106258DEE5}"/>
                  </a:ext>
                </a:extLst>
              </p:cNvPr>
              <p:cNvSpPr/>
              <p:nvPr/>
            </p:nvSpPr>
            <p:spPr>
              <a:xfrm>
                <a:off x="0" y="0"/>
                <a:ext cx="4816592" cy="554206"/>
              </a:xfrm>
              <a:custGeom>
                <a:avLst/>
                <a:gdLst/>
                <a:ahLst/>
                <a:cxnLst/>
                <a:rect l="l" t="t" r="r" b="b"/>
                <a:pathLst>
                  <a:path w="4816592" h="894404">
                    <a:moveTo>
                      <a:pt x="0" y="0"/>
                    </a:moveTo>
                    <a:lnTo>
                      <a:pt x="4816592" y="0"/>
                    </a:lnTo>
                    <a:lnTo>
                      <a:pt x="4816592" y="894404"/>
                    </a:lnTo>
                    <a:lnTo>
                      <a:pt x="0" y="894404"/>
                    </a:lnTo>
                    <a:close/>
                  </a:path>
                </a:pathLst>
              </a:custGeom>
              <a:solidFill>
                <a:srgbClr val="004E8E"/>
              </a:solidFill>
            </p:spPr>
            <p:txBody>
              <a:bodyPr/>
              <a:lstStyle/>
              <a:p>
                <a:endParaRPr lang="en-US" dirty="0"/>
              </a:p>
            </p:txBody>
          </p:sp>
          <p:sp>
            <p:nvSpPr>
              <p:cNvPr id="12" name="TextBox 11">
                <a:extLst>
                  <a:ext uri="{FF2B5EF4-FFF2-40B4-BE49-F238E27FC236}">
                    <a16:creationId xmlns:a16="http://schemas.microsoft.com/office/drawing/2014/main" id="{BBED04AB-5890-3EE9-CDD5-7B3477C19896}"/>
                  </a:ext>
                </a:extLst>
              </p:cNvPr>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7" name="Group 30">
              <a:extLst>
                <a:ext uri="{FF2B5EF4-FFF2-40B4-BE49-F238E27FC236}">
                  <a16:creationId xmlns:a16="http://schemas.microsoft.com/office/drawing/2014/main" id="{DAD16A42-8544-6ACD-310D-E8E975DCC1FC}"/>
                </a:ext>
              </a:extLst>
            </p:cNvPr>
            <p:cNvGrpSpPr/>
            <p:nvPr/>
          </p:nvGrpSpPr>
          <p:grpSpPr>
            <a:xfrm>
              <a:off x="-14221" y="343200"/>
              <a:ext cx="2362200" cy="420472"/>
              <a:chOff x="0" y="0"/>
              <a:chExt cx="940800" cy="135828"/>
            </a:xfrm>
          </p:grpSpPr>
          <p:sp>
            <p:nvSpPr>
              <p:cNvPr id="9" name="Freeform 31">
                <a:extLst>
                  <a:ext uri="{FF2B5EF4-FFF2-40B4-BE49-F238E27FC236}">
                    <a16:creationId xmlns:a16="http://schemas.microsoft.com/office/drawing/2014/main" id="{B7C0542A-9573-C8D4-7387-5783151EE4E0}"/>
                  </a:ext>
                </a:extLst>
              </p:cNvPr>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txBody>
              <a:bodyPr/>
              <a:lstStyle/>
              <a:p>
                <a:endParaRPr lang="en-US" dirty="0"/>
              </a:p>
            </p:txBody>
          </p:sp>
          <p:sp>
            <p:nvSpPr>
              <p:cNvPr id="10" name="TextBox 32">
                <a:extLst>
                  <a:ext uri="{FF2B5EF4-FFF2-40B4-BE49-F238E27FC236}">
                    <a16:creationId xmlns:a16="http://schemas.microsoft.com/office/drawing/2014/main" id="{C3CF314D-F710-2DB0-B3E4-0F49F2CD8306}"/>
                  </a:ext>
                </a:extLst>
              </p:cNvPr>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8" name="TextBox 7">
              <a:extLst>
                <a:ext uri="{FF2B5EF4-FFF2-40B4-BE49-F238E27FC236}">
                  <a16:creationId xmlns:a16="http://schemas.microsoft.com/office/drawing/2014/main" id="{A5FB3361-DA3D-C807-9B0E-8C035B972333}"/>
                </a:ext>
              </a:extLst>
            </p:cNvPr>
            <p:cNvSpPr txBox="1"/>
            <p:nvPr/>
          </p:nvSpPr>
          <p:spPr>
            <a:xfrm>
              <a:off x="2590800" y="495300"/>
              <a:ext cx="14020800" cy="1015663"/>
            </a:xfrm>
            <a:prstGeom prst="rect">
              <a:avLst/>
            </a:prstGeom>
            <a:noFill/>
          </p:spPr>
          <p:txBody>
            <a:bodyPr wrap="square" rtlCol="0">
              <a:spAutoFit/>
            </a:bodyPr>
            <a:lstStyle/>
            <a:p>
              <a:pPr algn="ctr"/>
              <a:r>
                <a:rPr lang="en-IN" sz="6000" dirty="0">
                  <a:solidFill>
                    <a:srgbClr val="FFFFFF"/>
                  </a:solidFill>
                  <a:latin typeface="Open Sans Bold"/>
                </a:rPr>
                <a:t>Insights</a:t>
              </a:r>
              <a:endParaRPr lang="en-US" sz="6000" dirty="0">
                <a:solidFill>
                  <a:srgbClr val="FFFFFF"/>
                </a:solidFill>
                <a:latin typeface="Open Sans Bold"/>
              </a:endParaRPr>
            </a:p>
          </p:txBody>
        </p:sp>
      </p:grpSp>
      <p:sp>
        <p:nvSpPr>
          <p:cNvPr id="2" name="TextBox 1">
            <a:extLst>
              <a:ext uri="{FF2B5EF4-FFF2-40B4-BE49-F238E27FC236}">
                <a16:creationId xmlns:a16="http://schemas.microsoft.com/office/drawing/2014/main" id="{89801783-7319-A1FA-3E08-D3F013A12CC9}"/>
              </a:ext>
            </a:extLst>
          </p:cNvPr>
          <p:cNvSpPr txBox="1"/>
          <p:nvPr/>
        </p:nvSpPr>
        <p:spPr>
          <a:xfrm>
            <a:off x="914400" y="3162300"/>
            <a:ext cx="16383000" cy="7109639"/>
          </a:xfrm>
          <a:prstGeom prst="rect">
            <a:avLst/>
          </a:prstGeom>
          <a:noFill/>
        </p:spPr>
        <p:txBody>
          <a:bodyPr wrap="square" rtlCol="0">
            <a:spAutoFit/>
          </a:bodyPr>
          <a:lstStyle/>
          <a:p>
            <a:pPr marL="285750" indent="-285750">
              <a:buFont typeface="Wingdings" panose="05000000000000000000" pitchFamily="2" charset="2"/>
              <a:buChar char="v"/>
            </a:pPr>
            <a:r>
              <a:rPr lang="en-US" sz="2400" b="0" dirty="0">
                <a:effectLst/>
              </a:rPr>
              <a:t>There are 174 unique permission</a:t>
            </a:r>
          </a:p>
          <a:p>
            <a:pPr marL="285750" indent="-285750">
              <a:buFont typeface="Wingdings" panose="05000000000000000000" pitchFamily="2" charset="2"/>
              <a:buChar char="v"/>
            </a:pPr>
            <a:r>
              <a:rPr lang="en-US" sz="2400" b="0" dirty="0">
                <a:effectLst/>
              </a:rPr>
              <a:t> There are 12 main categories of permission Count namely Default, Development tools, Hardware controls, Network</a:t>
            </a:r>
          </a:p>
          <a:p>
            <a:r>
              <a:rPr lang="en-US" sz="2400" b="0" dirty="0">
                <a:effectLst/>
              </a:rPr>
              <a:t>communication, Phone calls, Services that cost you money, Storage, System tools, Your accounts, Your location, Your messages &amp; </a:t>
            </a:r>
          </a:p>
          <a:p>
            <a:r>
              <a:rPr lang="en-US" sz="2400" b="0" dirty="0">
                <a:effectLst/>
              </a:rPr>
              <a:t>Your personal information</a:t>
            </a:r>
          </a:p>
          <a:p>
            <a:pPr marL="285750" indent="-285750">
              <a:buFont typeface="Wingdings" panose="05000000000000000000" pitchFamily="2" charset="2"/>
              <a:buChar char="v"/>
            </a:pPr>
            <a:r>
              <a:rPr lang="en-US" sz="2400" b="0" dirty="0">
                <a:effectLst/>
              </a:rPr>
              <a:t>There are 7175 duplicate values in our app name column.</a:t>
            </a:r>
          </a:p>
          <a:p>
            <a:pPr marL="285750" indent="-285750">
              <a:buFont typeface="Wingdings" panose="05000000000000000000" pitchFamily="2" charset="2"/>
              <a:buChar char="v"/>
            </a:pPr>
            <a:r>
              <a:rPr lang="en-US" sz="2400" b="0" dirty="0">
                <a:effectLst/>
              </a:rPr>
              <a:t>there are many repetitive apps with different ratings and number of ratings</a:t>
            </a:r>
          </a:p>
          <a:p>
            <a:pPr marL="285750" indent="-285750">
              <a:buFont typeface="Wingdings" panose="05000000000000000000" pitchFamily="2" charset="2"/>
              <a:buChar char="v"/>
            </a:pPr>
            <a:r>
              <a:rPr lang="en-US" sz="2400" b="0" dirty="0">
                <a:effectLst/>
              </a:rPr>
              <a:t>we keeping the first instance of the app with maximum number of ratings</a:t>
            </a:r>
          </a:p>
          <a:p>
            <a:pPr marL="285750" indent="-285750">
              <a:buFont typeface="Wingdings" panose="05000000000000000000" pitchFamily="2" charset="2"/>
              <a:buChar char="v"/>
            </a:pPr>
            <a:r>
              <a:rPr lang="en-US" sz="2400" b="0" dirty="0">
                <a:effectLst/>
              </a:rPr>
              <a:t>As number of rating keeps on increasing as app getting older. Rating may drop but Number of ratings never decreases</a:t>
            </a:r>
          </a:p>
          <a:p>
            <a:pPr marL="285750" indent="-285750">
              <a:buFont typeface="Wingdings" panose="05000000000000000000" pitchFamily="2" charset="2"/>
              <a:buChar char="v"/>
            </a:pPr>
            <a:r>
              <a:rPr lang="en-US" sz="2400" b="0" dirty="0">
                <a:effectLst/>
              </a:rPr>
              <a:t>There are 2827 apps in the Entertainment category which is the highest number among all the category.</a:t>
            </a:r>
          </a:p>
          <a:p>
            <a:pPr marL="285750" indent="-285750">
              <a:buFont typeface="Wingdings" panose="05000000000000000000" pitchFamily="2" charset="2"/>
              <a:buChar char="v"/>
            </a:pPr>
            <a:r>
              <a:rPr lang="en-US" sz="2400" b="0" dirty="0">
                <a:effectLst/>
              </a:rPr>
              <a:t>Travel &amp; Local has the second highest i.e. 2154 number of available applications.</a:t>
            </a:r>
          </a:p>
          <a:p>
            <a:pPr marL="285750" indent="-285750">
              <a:buFont typeface="Wingdings" panose="05000000000000000000" pitchFamily="2" charset="2"/>
              <a:buChar char="v"/>
            </a:pPr>
            <a:r>
              <a:rPr lang="en-US" sz="2400" b="0" dirty="0">
                <a:effectLst/>
              </a:rPr>
              <a:t>Followed by Entertainment and Travel, Books &amp; Reference and Arcade &amp; Action has 1959 apps are there in the dataset.</a:t>
            </a:r>
          </a:p>
          <a:p>
            <a:pPr marL="285750" indent="-285750">
              <a:buFont typeface="Wingdings" panose="05000000000000000000" pitchFamily="2" charset="2"/>
              <a:buChar char="v"/>
            </a:pPr>
            <a:r>
              <a:rPr lang="en-US" sz="2400" b="0" dirty="0">
                <a:effectLst/>
              </a:rPr>
              <a:t>Weather has the least number of application available.</a:t>
            </a:r>
          </a:p>
          <a:p>
            <a:pPr marL="285750" indent="-285750">
              <a:buFont typeface="Wingdings" panose="05000000000000000000" pitchFamily="2" charset="2"/>
              <a:buChar char="v"/>
            </a:pPr>
            <a:r>
              <a:rPr lang="en-US" sz="2400" b="0" dirty="0">
                <a:effectLst/>
              </a:rPr>
              <a:t>Applications with 0 rating has the highest number with 3303. while application with 5 star, 4 start and 4.2 start has probably </a:t>
            </a:r>
          </a:p>
          <a:p>
            <a:r>
              <a:rPr lang="en-US" sz="2400" b="0" dirty="0">
                <a:effectLst/>
              </a:rPr>
              <a:t>equal number of applications</a:t>
            </a:r>
          </a:p>
          <a:p>
            <a:pPr marL="285750" indent="-285750">
              <a:buFont typeface="Wingdings" panose="05000000000000000000" pitchFamily="2" charset="2"/>
              <a:buChar char="v"/>
            </a:pPr>
            <a:r>
              <a:rPr lang="en-US" sz="2400" b="0" dirty="0">
                <a:effectLst/>
              </a:rPr>
              <a:t>There are very less number of application with 1 or 2 star.</a:t>
            </a:r>
          </a:p>
          <a:p>
            <a:br>
              <a:rPr lang="en-US" sz="2400" b="0" dirty="0">
                <a:effectLst/>
              </a:rPr>
            </a:br>
            <a:endParaRPr lang="en-US" sz="2400" b="0" dirty="0">
              <a:effectLst/>
            </a:endParaRPr>
          </a:p>
          <a:p>
            <a:endParaRPr lang="en-US" sz="2400" b="0" dirty="0">
              <a:effectLst/>
            </a:endParaRPr>
          </a:p>
          <a:p>
            <a:pPr marL="285750" indent="-285750">
              <a:buFont typeface="Wingdings" panose="05000000000000000000" pitchFamily="2" charset="2"/>
              <a:buChar char="v"/>
            </a:pPr>
            <a:endParaRPr lang="en-US" sz="2400" dirty="0"/>
          </a:p>
        </p:txBody>
      </p:sp>
    </p:spTree>
    <p:extLst>
      <p:ext uri="{BB962C8B-B14F-4D97-AF65-F5344CB8AC3E}">
        <p14:creationId xmlns:p14="http://schemas.microsoft.com/office/powerpoint/2010/main" val="1378423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1000"/>
                                        <p:tgtEl>
                                          <p:spTgt spid="2">
                                            <p:txEl>
                                              <p:pRg st="3" end="3"/>
                                            </p:txEl>
                                          </p:spTgt>
                                        </p:tgtEl>
                                      </p:cBhvr>
                                    </p:animEffect>
                                    <p:anim calcmode="lin" valueType="num">
                                      <p:cBhvr>
                                        <p:cTn id="29"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animEffect transition="in" filter="fade">
                                      <p:cBhvr>
                                        <p:cTn id="35" dur="1000"/>
                                        <p:tgtEl>
                                          <p:spTgt spid="2">
                                            <p:txEl>
                                              <p:pRg st="4" end="4"/>
                                            </p:txEl>
                                          </p:spTgt>
                                        </p:tgtEl>
                                      </p:cBhvr>
                                    </p:animEffect>
                                    <p:anim calcmode="lin" valueType="num">
                                      <p:cBhvr>
                                        <p:cTn id="36"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1000"/>
                                        <p:tgtEl>
                                          <p:spTgt spid="2">
                                            <p:txEl>
                                              <p:pRg st="5" end="5"/>
                                            </p:txEl>
                                          </p:spTgt>
                                        </p:tgtEl>
                                      </p:cBhvr>
                                    </p:animEffect>
                                    <p:anim calcmode="lin" valueType="num">
                                      <p:cBhvr>
                                        <p:cTn id="43"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2">
                                            <p:txEl>
                                              <p:pRg st="6" end="6"/>
                                            </p:txEl>
                                          </p:spTgt>
                                        </p:tgtEl>
                                        <p:attrNameLst>
                                          <p:attrName>style.visibility</p:attrName>
                                        </p:attrNameLst>
                                      </p:cBhvr>
                                      <p:to>
                                        <p:strVal val="visible"/>
                                      </p:to>
                                    </p:set>
                                    <p:animEffect transition="in" filter="fade">
                                      <p:cBhvr>
                                        <p:cTn id="49" dur="1000"/>
                                        <p:tgtEl>
                                          <p:spTgt spid="2">
                                            <p:txEl>
                                              <p:pRg st="6" end="6"/>
                                            </p:txEl>
                                          </p:spTgt>
                                        </p:tgtEl>
                                      </p:cBhvr>
                                    </p:animEffect>
                                    <p:anim calcmode="lin" valueType="num">
                                      <p:cBhvr>
                                        <p:cTn id="50"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2">
                                            <p:txEl>
                                              <p:pRg st="7" end="7"/>
                                            </p:txEl>
                                          </p:spTgt>
                                        </p:tgtEl>
                                        <p:attrNameLst>
                                          <p:attrName>style.visibility</p:attrName>
                                        </p:attrNameLst>
                                      </p:cBhvr>
                                      <p:to>
                                        <p:strVal val="visible"/>
                                      </p:to>
                                    </p:set>
                                    <p:animEffect transition="in" filter="fade">
                                      <p:cBhvr>
                                        <p:cTn id="56" dur="1000"/>
                                        <p:tgtEl>
                                          <p:spTgt spid="2">
                                            <p:txEl>
                                              <p:pRg st="7" end="7"/>
                                            </p:txEl>
                                          </p:spTgt>
                                        </p:tgtEl>
                                      </p:cBhvr>
                                    </p:animEffect>
                                    <p:anim calcmode="lin" valueType="num">
                                      <p:cBhvr>
                                        <p:cTn id="57"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2">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2">
                                            <p:txEl>
                                              <p:pRg st="8" end="8"/>
                                            </p:txEl>
                                          </p:spTgt>
                                        </p:tgtEl>
                                        <p:attrNameLst>
                                          <p:attrName>style.visibility</p:attrName>
                                        </p:attrNameLst>
                                      </p:cBhvr>
                                      <p:to>
                                        <p:strVal val="visible"/>
                                      </p:to>
                                    </p:set>
                                    <p:animEffect transition="in" filter="fade">
                                      <p:cBhvr>
                                        <p:cTn id="63" dur="1000"/>
                                        <p:tgtEl>
                                          <p:spTgt spid="2">
                                            <p:txEl>
                                              <p:pRg st="8" end="8"/>
                                            </p:txEl>
                                          </p:spTgt>
                                        </p:tgtEl>
                                      </p:cBhvr>
                                    </p:animEffect>
                                    <p:anim calcmode="lin" valueType="num">
                                      <p:cBhvr>
                                        <p:cTn id="64"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2">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2">
                                            <p:txEl>
                                              <p:pRg st="9" end="9"/>
                                            </p:txEl>
                                          </p:spTgt>
                                        </p:tgtEl>
                                        <p:attrNameLst>
                                          <p:attrName>style.visibility</p:attrName>
                                        </p:attrNameLst>
                                      </p:cBhvr>
                                      <p:to>
                                        <p:strVal val="visible"/>
                                      </p:to>
                                    </p:set>
                                    <p:animEffect transition="in" filter="fade">
                                      <p:cBhvr>
                                        <p:cTn id="70" dur="1000"/>
                                        <p:tgtEl>
                                          <p:spTgt spid="2">
                                            <p:txEl>
                                              <p:pRg st="9" end="9"/>
                                            </p:txEl>
                                          </p:spTgt>
                                        </p:tgtEl>
                                      </p:cBhvr>
                                    </p:animEffect>
                                    <p:anim calcmode="lin" valueType="num">
                                      <p:cBhvr>
                                        <p:cTn id="71" dur="1000" fill="hold"/>
                                        <p:tgtEl>
                                          <p:spTgt spid="2">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2">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2">
                                            <p:txEl>
                                              <p:pRg st="10" end="10"/>
                                            </p:txEl>
                                          </p:spTgt>
                                        </p:tgtEl>
                                        <p:attrNameLst>
                                          <p:attrName>style.visibility</p:attrName>
                                        </p:attrNameLst>
                                      </p:cBhvr>
                                      <p:to>
                                        <p:strVal val="visible"/>
                                      </p:to>
                                    </p:set>
                                    <p:animEffect transition="in" filter="fade">
                                      <p:cBhvr>
                                        <p:cTn id="77" dur="1000"/>
                                        <p:tgtEl>
                                          <p:spTgt spid="2">
                                            <p:txEl>
                                              <p:pRg st="10" end="10"/>
                                            </p:txEl>
                                          </p:spTgt>
                                        </p:tgtEl>
                                      </p:cBhvr>
                                    </p:animEffect>
                                    <p:anim calcmode="lin" valueType="num">
                                      <p:cBhvr>
                                        <p:cTn id="78" dur="1000" fill="hold"/>
                                        <p:tgtEl>
                                          <p:spTgt spid="2">
                                            <p:txEl>
                                              <p:pRg st="10" end="10"/>
                                            </p:txEl>
                                          </p:spTgt>
                                        </p:tgtEl>
                                        <p:attrNameLst>
                                          <p:attrName>ppt_x</p:attrName>
                                        </p:attrNameLst>
                                      </p:cBhvr>
                                      <p:tavLst>
                                        <p:tav tm="0">
                                          <p:val>
                                            <p:strVal val="#ppt_x"/>
                                          </p:val>
                                        </p:tav>
                                        <p:tav tm="100000">
                                          <p:val>
                                            <p:strVal val="#ppt_x"/>
                                          </p:val>
                                        </p:tav>
                                      </p:tavLst>
                                    </p:anim>
                                    <p:anim calcmode="lin" valueType="num">
                                      <p:cBhvr>
                                        <p:cTn id="79" dur="1000" fill="hold"/>
                                        <p:tgtEl>
                                          <p:spTgt spid="2">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2">
                                            <p:txEl>
                                              <p:pRg st="11" end="11"/>
                                            </p:txEl>
                                          </p:spTgt>
                                        </p:tgtEl>
                                        <p:attrNameLst>
                                          <p:attrName>style.visibility</p:attrName>
                                        </p:attrNameLst>
                                      </p:cBhvr>
                                      <p:to>
                                        <p:strVal val="visible"/>
                                      </p:to>
                                    </p:set>
                                    <p:animEffect transition="in" filter="fade">
                                      <p:cBhvr>
                                        <p:cTn id="84" dur="1000"/>
                                        <p:tgtEl>
                                          <p:spTgt spid="2">
                                            <p:txEl>
                                              <p:pRg st="11" end="11"/>
                                            </p:txEl>
                                          </p:spTgt>
                                        </p:tgtEl>
                                      </p:cBhvr>
                                    </p:animEffect>
                                    <p:anim calcmode="lin" valueType="num">
                                      <p:cBhvr>
                                        <p:cTn id="85" dur="1000" fill="hold"/>
                                        <p:tgtEl>
                                          <p:spTgt spid="2">
                                            <p:txEl>
                                              <p:pRg st="11" end="11"/>
                                            </p:txEl>
                                          </p:spTgt>
                                        </p:tgtEl>
                                        <p:attrNameLst>
                                          <p:attrName>ppt_x</p:attrName>
                                        </p:attrNameLst>
                                      </p:cBhvr>
                                      <p:tavLst>
                                        <p:tav tm="0">
                                          <p:val>
                                            <p:strVal val="#ppt_x"/>
                                          </p:val>
                                        </p:tav>
                                        <p:tav tm="100000">
                                          <p:val>
                                            <p:strVal val="#ppt_x"/>
                                          </p:val>
                                        </p:tav>
                                      </p:tavLst>
                                    </p:anim>
                                    <p:anim calcmode="lin" valueType="num">
                                      <p:cBhvr>
                                        <p:cTn id="86" dur="1000" fill="hold"/>
                                        <p:tgtEl>
                                          <p:spTgt spid="2">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2">
                                            <p:txEl>
                                              <p:pRg st="12" end="12"/>
                                            </p:txEl>
                                          </p:spTgt>
                                        </p:tgtEl>
                                        <p:attrNameLst>
                                          <p:attrName>style.visibility</p:attrName>
                                        </p:attrNameLst>
                                      </p:cBhvr>
                                      <p:to>
                                        <p:strVal val="visible"/>
                                      </p:to>
                                    </p:set>
                                    <p:animEffect transition="in" filter="fade">
                                      <p:cBhvr>
                                        <p:cTn id="91" dur="1000"/>
                                        <p:tgtEl>
                                          <p:spTgt spid="2">
                                            <p:txEl>
                                              <p:pRg st="12" end="12"/>
                                            </p:txEl>
                                          </p:spTgt>
                                        </p:tgtEl>
                                      </p:cBhvr>
                                    </p:animEffect>
                                    <p:anim calcmode="lin" valueType="num">
                                      <p:cBhvr>
                                        <p:cTn id="92" dur="1000" fill="hold"/>
                                        <p:tgtEl>
                                          <p:spTgt spid="2">
                                            <p:txEl>
                                              <p:pRg st="12" end="12"/>
                                            </p:txEl>
                                          </p:spTgt>
                                        </p:tgtEl>
                                        <p:attrNameLst>
                                          <p:attrName>ppt_x</p:attrName>
                                        </p:attrNameLst>
                                      </p:cBhvr>
                                      <p:tavLst>
                                        <p:tav tm="0">
                                          <p:val>
                                            <p:strVal val="#ppt_x"/>
                                          </p:val>
                                        </p:tav>
                                        <p:tav tm="100000">
                                          <p:val>
                                            <p:strVal val="#ppt_x"/>
                                          </p:val>
                                        </p:tav>
                                      </p:tavLst>
                                    </p:anim>
                                    <p:anim calcmode="lin" valueType="num">
                                      <p:cBhvr>
                                        <p:cTn id="93" dur="1000" fill="hold"/>
                                        <p:tgtEl>
                                          <p:spTgt spid="2">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grpId="0" nodeType="clickEffect">
                                  <p:stCondLst>
                                    <p:cond delay="0"/>
                                  </p:stCondLst>
                                  <p:childTnLst>
                                    <p:set>
                                      <p:cBhvr>
                                        <p:cTn id="97" dur="1" fill="hold">
                                          <p:stCondLst>
                                            <p:cond delay="0"/>
                                          </p:stCondLst>
                                        </p:cTn>
                                        <p:tgtEl>
                                          <p:spTgt spid="2">
                                            <p:txEl>
                                              <p:pRg st="13" end="13"/>
                                            </p:txEl>
                                          </p:spTgt>
                                        </p:tgtEl>
                                        <p:attrNameLst>
                                          <p:attrName>style.visibility</p:attrName>
                                        </p:attrNameLst>
                                      </p:cBhvr>
                                      <p:to>
                                        <p:strVal val="visible"/>
                                      </p:to>
                                    </p:set>
                                    <p:animEffect transition="in" filter="fade">
                                      <p:cBhvr>
                                        <p:cTn id="98" dur="1000"/>
                                        <p:tgtEl>
                                          <p:spTgt spid="2">
                                            <p:txEl>
                                              <p:pRg st="13" end="13"/>
                                            </p:txEl>
                                          </p:spTgt>
                                        </p:tgtEl>
                                      </p:cBhvr>
                                    </p:animEffect>
                                    <p:anim calcmode="lin" valueType="num">
                                      <p:cBhvr>
                                        <p:cTn id="99" dur="1000" fill="hold"/>
                                        <p:tgtEl>
                                          <p:spTgt spid="2">
                                            <p:txEl>
                                              <p:pRg st="13" end="13"/>
                                            </p:txEl>
                                          </p:spTgt>
                                        </p:tgtEl>
                                        <p:attrNameLst>
                                          <p:attrName>ppt_x</p:attrName>
                                        </p:attrNameLst>
                                      </p:cBhvr>
                                      <p:tavLst>
                                        <p:tav tm="0">
                                          <p:val>
                                            <p:strVal val="#ppt_x"/>
                                          </p:val>
                                        </p:tav>
                                        <p:tav tm="100000">
                                          <p:val>
                                            <p:strVal val="#ppt_x"/>
                                          </p:val>
                                        </p:tav>
                                      </p:tavLst>
                                    </p:anim>
                                    <p:anim calcmode="lin" valueType="num">
                                      <p:cBhvr>
                                        <p:cTn id="100" dur="1000" fill="hold"/>
                                        <p:tgtEl>
                                          <p:spTgt spid="2">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grpId="0" nodeType="clickEffect">
                                  <p:stCondLst>
                                    <p:cond delay="0"/>
                                  </p:stCondLst>
                                  <p:childTnLst>
                                    <p:set>
                                      <p:cBhvr>
                                        <p:cTn id="104" dur="1" fill="hold">
                                          <p:stCondLst>
                                            <p:cond delay="0"/>
                                          </p:stCondLst>
                                        </p:cTn>
                                        <p:tgtEl>
                                          <p:spTgt spid="2">
                                            <p:txEl>
                                              <p:pRg st="14" end="14"/>
                                            </p:txEl>
                                          </p:spTgt>
                                        </p:tgtEl>
                                        <p:attrNameLst>
                                          <p:attrName>style.visibility</p:attrName>
                                        </p:attrNameLst>
                                      </p:cBhvr>
                                      <p:to>
                                        <p:strVal val="visible"/>
                                      </p:to>
                                    </p:set>
                                    <p:animEffect transition="in" filter="fade">
                                      <p:cBhvr>
                                        <p:cTn id="105" dur="1000"/>
                                        <p:tgtEl>
                                          <p:spTgt spid="2">
                                            <p:txEl>
                                              <p:pRg st="14" end="14"/>
                                            </p:txEl>
                                          </p:spTgt>
                                        </p:tgtEl>
                                      </p:cBhvr>
                                    </p:animEffect>
                                    <p:anim calcmode="lin" valueType="num">
                                      <p:cBhvr>
                                        <p:cTn id="106" dur="1000" fill="hold"/>
                                        <p:tgtEl>
                                          <p:spTgt spid="2">
                                            <p:txEl>
                                              <p:pRg st="14" end="14"/>
                                            </p:txEl>
                                          </p:spTgt>
                                        </p:tgtEl>
                                        <p:attrNameLst>
                                          <p:attrName>ppt_x</p:attrName>
                                        </p:attrNameLst>
                                      </p:cBhvr>
                                      <p:tavLst>
                                        <p:tav tm="0">
                                          <p:val>
                                            <p:strVal val="#ppt_x"/>
                                          </p:val>
                                        </p:tav>
                                        <p:tav tm="100000">
                                          <p:val>
                                            <p:strVal val="#ppt_x"/>
                                          </p:val>
                                        </p:tav>
                                      </p:tavLst>
                                    </p:anim>
                                    <p:anim calcmode="lin" valueType="num">
                                      <p:cBhvr>
                                        <p:cTn id="107" dur="1000" fill="hold"/>
                                        <p:tgtEl>
                                          <p:spTgt spid="2">
                                            <p:txEl>
                                              <p:pRg st="14" end="14"/>
                                            </p:txEl>
                                          </p:spTgt>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grpId="0" nodeType="clickEffect">
                                  <p:stCondLst>
                                    <p:cond delay="0"/>
                                  </p:stCondLst>
                                  <p:childTnLst>
                                    <p:set>
                                      <p:cBhvr>
                                        <p:cTn id="111" dur="1" fill="hold">
                                          <p:stCondLst>
                                            <p:cond delay="0"/>
                                          </p:stCondLst>
                                        </p:cTn>
                                        <p:tgtEl>
                                          <p:spTgt spid="2">
                                            <p:txEl>
                                              <p:pRg st="15" end="15"/>
                                            </p:txEl>
                                          </p:spTgt>
                                        </p:tgtEl>
                                        <p:attrNameLst>
                                          <p:attrName>style.visibility</p:attrName>
                                        </p:attrNameLst>
                                      </p:cBhvr>
                                      <p:to>
                                        <p:strVal val="visible"/>
                                      </p:to>
                                    </p:set>
                                    <p:animEffect transition="in" filter="fade">
                                      <p:cBhvr>
                                        <p:cTn id="112" dur="1000"/>
                                        <p:tgtEl>
                                          <p:spTgt spid="2">
                                            <p:txEl>
                                              <p:pRg st="15" end="15"/>
                                            </p:txEl>
                                          </p:spTgt>
                                        </p:tgtEl>
                                      </p:cBhvr>
                                    </p:animEffect>
                                    <p:anim calcmode="lin" valueType="num">
                                      <p:cBhvr>
                                        <p:cTn id="113" dur="1000" fill="hold"/>
                                        <p:tgtEl>
                                          <p:spTgt spid="2">
                                            <p:txEl>
                                              <p:pRg st="15" end="15"/>
                                            </p:txEl>
                                          </p:spTgt>
                                        </p:tgtEl>
                                        <p:attrNameLst>
                                          <p:attrName>ppt_x</p:attrName>
                                        </p:attrNameLst>
                                      </p:cBhvr>
                                      <p:tavLst>
                                        <p:tav tm="0">
                                          <p:val>
                                            <p:strVal val="#ppt_x"/>
                                          </p:val>
                                        </p:tav>
                                        <p:tav tm="100000">
                                          <p:val>
                                            <p:strVal val="#ppt_x"/>
                                          </p:val>
                                        </p:tav>
                                      </p:tavLst>
                                    </p:anim>
                                    <p:anim calcmode="lin" valueType="num">
                                      <p:cBhvr>
                                        <p:cTn id="114" dur="1000" fill="hold"/>
                                        <p:tgtEl>
                                          <p:spTgt spid="2">
                                            <p:txEl>
                                              <p:pRg st="15" end="1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34C21820-0CB4-D858-0F68-C21468B19CA0}"/>
              </a:ext>
            </a:extLst>
          </p:cNvPr>
          <p:cNvGraphicFramePr/>
          <p:nvPr/>
        </p:nvGraphicFramePr>
        <p:xfrm>
          <a:off x="-14221" y="2159000"/>
          <a:ext cx="18285215" cy="8128000"/>
        </p:xfrm>
        <a:graphic>
          <a:graphicData uri="http://schemas.openxmlformats.org/drawingml/2006/chart">
            <c:chart xmlns:c="http://schemas.openxmlformats.org/drawingml/2006/chart" xmlns:r="http://schemas.openxmlformats.org/officeDocument/2006/relationships" r:id="rId2"/>
          </a:graphicData>
        </a:graphic>
      </p:graphicFrame>
      <p:grpSp>
        <p:nvGrpSpPr>
          <p:cNvPr id="5" name="Group 4">
            <a:extLst>
              <a:ext uri="{FF2B5EF4-FFF2-40B4-BE49-F238E27FC236}">
                <a16:creationId xmlns:a16="http://schemas.microsoft.com/office/drawing/2014/main" id="{8C16D2AA-62DE-1BB2-CA52-8066ACF9ACD2}"/>
              </a:ext>
            </a:extLst>
          </p:cNvPr>
          <p:cNvGrpSpPr/>
          <p:nvPr/>
        </p:nvGrpSpPr>
        <p:grpSpPr>
          <a:xfrm>
            <a:off x="-14221" y="-300313"/>
            <a:ext cx="18299436" cy="3668772"/>
            <a:chOff x="-14221" y="-300313"/>
            <a:chExt cx="18299436" cy="3668772"/>
          </a:xfrm>
        </p:grpSpPr>
        <p:grpSp>
          <p:nvGrpSpPr>
            <p:cNvPr id="6" name="Group 5">
              <a:extLst>
                <a:ext uri="{FF2B5EF4-FFF2-40B4-BE49-F238E27FC236}">
                  <a16:creationId xmlns:a16="http://schemas.microsoft.com/office/drawing/2014/main" id="{5B1C65F0-BAC2-A6F0-C334-0F77F2253011}"/>
                </a:ext>
              </a:extLst>
            </p:cNvPr>
            <p:cNvGrpSpPr/>
            <p:nvPr/>
          </p:nvGrpSpPr>
          <p:grpSpPr>
            <a:xfrm>
              <a:off x="-2781" y="-300313"/>
              <a:ext cx="18287996" cy="3668772"/>
              <a:chOff x="0" y="-57150"/>
              <a:chExt cx="4816592" cy="869950"/>
            </a:xfrm>
          </p:grpSpPr>
          <p:sp>
            <p:nvSpPr>
              <p:cNvPr id="11" name="Freeform 3">
                <a:extLst>
                  <a:ext uri="{FF2B5EF4-FFF2-40B4-BE49-F238E27FC236}">
                    <a16:creationId xmlns:a16="http://schemas.microsoft.com/office/drawing/2014/main" id="{9BAC8E5E-3BD9-0F47-1BEA-6E106258DEE5}"/>
                  </a:ext>
                </a:extLst>
              </p:cNvPr>
              <p:cNvSpPr/>
              <p:nvPr/>
            </p:nvSpPr>
            <p:spPr>
              <a:xfrm>
                <a:off x="0" y="0"/>
                <a:ext cx="4816592" cy="554206"/>
              </a:xfrm>
              <a:custGeom>
                <a:avLst/>
                <a:gdLst/>
                <a:ahLst/>
                <a:cxnLst/>
                <a:rect l="l" t="t" r="r" b="b"/>
                <a:pathLst>
                  <a:path w="4816592" h="894404">
                    <a:moveTo>
                      <a:pt x="0" y="0"/>
                    </a:moveTo>
                    <a:lnTo>
                      <a:pt x="4816592" y="0"/>
                    </a:lnTo>
                    <a:lnTo>
                      <a:pt x="4816592" y="894404"/>
                    </a:lnTo>
                    <a:lnTo>
                      <a:pt x="0" y="894404"/>
                    </a:lnTo>
                    <a:close/>
                  </a:path>
                </a:pathLst>
              </a:custGeom>
              <a:solidFill>
                <a:srgbClr val="004E8E"/>
              </a:solidFill>
            </p:spPr>
            <p:txBody>
              <a:bodyPr/>
              <a:lstStyle/>
              <a:p>
                <a:endParaRPr lang="en-US" dirty="0"/>
              </a:p>
            </p:txBody>
          </p:sp>
          <p:sp>
            <p:nvSpPr>
              <p:cNvPr id="12" name="TextBox 11">
                <a:extLst>
                  <a:ext uri="{FF2B5EF4-FFF2-40B4-BE49-F238E27FC236}">
                    <a16:creationId xmlns:a16="http://schemas.microsoft.com/office/drawing/2014/main" id="{BBED04AB-5890-3EE9-CDD5-7B3477C19896}"/>
                  </a:ext>
                </a:extLst>
              </p:cNvPr>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7" name="Group 30">
              <a:extLst>
                <a:ext uri="{FF2B5EF4-FFF2-40B4-BE49-F238E27FC236}">
                  <a16:creationId xmlns:a16="http://schemas.microsoft.com/office/drawing/2014/main" id="{DAD16A42-8544-6ACD-310D-E8E975DCC1FC}"/>
                </a:ext>
              </a:extLst>
            </p:cNvPr>
            <p:cNvGrpSpPr/>
            <p:nvPr/>
          </p:nvGrpSpPr>
          <p:grpSpPr>
            <a:xfrm>
              <a:off x="-14221" y="343200"/>
              <a:ext cx="2362200" cy="420472"/>
              <a:chOff x="0" y="0"/>
              <a:chExt cx="940800" cy="135828"/>
            </a:xfrm>
          </p:grpSpPr>
          <p:sp>
            <p:nvSpPr>
              <p:cNvPr id="9" name="Freeform 31">
                <a:extLst>
                  <a:ext uri="{FF2B5EF4-FFF2-40B4-BE49-F238E27FC236}">
                    <a16:creationId xmlns:a16="http://schemas.microsoft.com/office/drawing/2014/main" id="{B7C0542A-9573-C8D4-7387-5783151EE4E0}"/>
                  </a:ext>
                </a:extLst>
              </p:cNvPr>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txBody>
              <a:bodyPr/>
              <a:lstStyle/>
              <a:p>
                <a:endParaRPr lang="en-US" dirty="0"/>
              </a:p>
            </p:txBody>
          </p:sp>
          <p:sp>
            <p:nvSpPr>
              <p:cNvPr id="10" name="TextBox 32">
                <a:extLst>
                  <a:ext uri="{FF2B5EF4-FFF2-40B4-BE49-F238E27FC236}">
                    <a16:creationId xmlns:a16="http://schemas.microsoft.com/office/drawing/2014/main" id="{C3CF314D-F710-2DB0-B3E4-0F49F2CD8306}"/>
                  </a:ext>
                </a:extLst>
              </p:cNvPr>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8" name="TextBox 7">
              <a:extLst>
                <a:ext uri="{FF2B5EF4-FFF2-40B4-BE49-F238E27FC236}">
                  <a16:creationId xmlns:a16="http://schemas.microsoft.com/office/drawing/2014/main" id="{A5FB3361-DA3D-C807-9B0E-8C035B972333}"/>
                </a:ext>
              </a:extLst>
            </p:cNvPr>
            <p:cNvSpPr txBox="1"/>
            <p:nvPr/>
          </p:nvSpPr>
          <p:spPr>
            <a:xfrm>
              <a:off x="2590800" y="495300"/>
              <a:ext cx="14020800" cy="1015663"/>
            </a:xfrm>
            <a:prstGeom prst="rect">
              <a:avLst/>
            </a:prstGeom>
            <a:noFill/>
          </p:spPr>
          <p:txBody>
            <a:bodyPr wrap="square" rtlCol="0">
              <a:spAutoFit/>
            </a:bodyPr>
            <a:lstStyle/>
            <a:p>
              <a:pPr algn="ctr"/>
              <a:r>
                <a:rPr lang="en-IN" sz="6000" dirty="0">
                  <a:solidFill>
                    <a:srgbClr val="FFFFFF"/>
                  </a:solidFill>
                  <a:latin typeface="Open Sans Bold"/>
                </a:rPr>
                <a:t>Insights</a:t>
              </a:r>
              <a:endParaRPr lang="en-US" sz="6000" dirty="0">
                <a:solidFill>
                  <a:srgbClr val="FFFFFF"/>
                </a:solidFill>
                <a:latin typeface="Open Sans Bold"/>
              </a:endParaRPr>
            </a:p>
          </p:txBody>
        </p:sp>
      </p:grpSp>
      <p:sp>
        <p:nvSpPr>
          <p:cNvPr id="2" name="TextBox 1">
            <a:extLst>
              <a:ext uri="{FF2B5EF4-FFF2-40B4-BE49-F238E27FC236}">
                <a16:creationId xmlns:a16="http://schemas.microsoft.com/office/drawing/2014/main" id="{89801783-7319-A1FA-3E08-D3F013A12CC9}"/>
              </a:ext>
            </a:extLst>
          </p:cNvPr>
          <p:cNvSpPr txBox="1"/>
          <p:nvPr/>
        </p:nvSpPr>
        <p:spPr>
          <a:xfrm>
            <a:off x="838200" y="3542023"/>
            <a:ext cx="16383000" cy="6370975"/>
          </a:xfrm>
          <a:prstGeom prst="rect">
            <a:avLst/>
          </a:prstGeom>
          <a:noFill/>
        </p:spPr>
        <p:txBody>
          <a:bodyPr wrap="square" rtlCol="0">
            <a:spAutoFit/>
          </a:bodyPr>
          <a:lstStyle/>
          <a:p>
            <a:pPr marL="285750" indent="-285750" algn="just">
              <a:buFont typeface="Wingdings" panose="05000000000000000000" pitchFamily="2" charset="2"/>
              <a:buChar char="v"/>
            </a:pPr>
            <a:r>
              <a:rPr lang="en-US" sz="2400" b="0" dirty="0">
                <a:effectLst/>
              </a:rPr>
              <a:t>Free apps with Number of ratings greater than 5000 and Rating greater than 4</a:t>
            </a:r>
          </a:p>
          <a:p>
            <a:pPr marL="285750" indent="-285750" algn="just">
              <a:buFont typeface="Wingdings" panose="05000000000000000000" pitchFamily="2" charset="2"/>
              <a:buChar char="v"/>
            </a:pPr>
            <a:r>
              <a:rPr lang="en-US" sz="2400" b="0" dirty="0">
                <a:effectLst/>
              </a:rPr>
              <a:t>Super stickman Golf tops the list. followed by Rage Reader and Titanium backup</a:t>
            </a:r>
          </a:p>
          <a:p>
            <a:pPr marL="285750" indent="-285750" algn="just">
              <a:buFont typeface="Wingdings" panose="05000000000000000000" pitchFamily="2" charset="2"/>
              <a:buChar char="v"/>
            </a:pPr>
            <a:r>
              <a:rPr lang="en-US" sz="2400" b="0" dirty="0">
                <a:effectLst/>
              </a:rPr>
              <a:t>here are 20000 malwares and 9999 benign apps in the dataset so the data is imbalanced and we have to deal with it.</a:t>
            </a:r>
          </a:p>
          <a:p>
            <a:pPr marL="285750" indent="-285750" algn="just">
              <a:buFont typeface="Wingdings" panose="05000000000000000000" pitchFamily="2" charset="2"/>
              <a:buChar char="v"/>
            </a:pPr>
            <a:r>
              <a:rPr lang="en-US" sz="2400" b="0" dirty="0">
                <a:effectLst/>
              </a:rPr>
              <a:t>We have found top 10 features that determine whether the app is malware or not</a:t>
            </a:r>
          </a:p>
          <a:p>
            <a:pPr marL="285750" indent="-285750" algn="just">
              <a:buFont typeface="Wingdings" panose="05000000000000000000" pitchFamily="2" charset="2"/>
              <a:buChar char="v"/>
            </a:pPr>
            <a:r>
              <a:rPr lang="en-US" sz="2400" b="0" dirty="0">
                <a:effectLst/>
              </a:rPr>
              <a:t>We have found the top 5 category with top 5 apps in each category where rating is 5 star. </a:t>
            </a:r>
          </a:p>
          <a:p>
            <a:pPr marL="285750" indent="-285750" algn="just">
              <a:buFont typeface="Wingdings" panose="05000000000000000000" pitchFamily="2" charset="2"/>
              <a:buChar char="v"/>
            </a:pPr>
            <a:r>
              <a:rPr lang="en-US" sz="2400" b="0" dirty="0">
                <a:effectLst/>
              </a:rPr>
              <a:t>We have also found some apps with 4 star for each of the different category.</a:t>
            </a:r>
          </a:p>
          <a:p>
            <a:pPr marL="285750" indent="-285750" algn="just">
              <a:buFont typeface="Wingdings" panose="05000000000000000000" pitchFamily="2" charset="2"/>
              <a:buChar char="v"/>
            </a:pPr>
            <a:r>
              <a:rPr lang="en-US" sz="2400" b="0" dirty="0">
                <a:effectLst/>
              </a:rPr>
              <a:t>Mostly every category has application with 4star and 5 star.</a:t>
            </a:r>
          </a:p>
          <a:p>
            <a:pPr marL="285750" indent="-285750" algn="just">
              <a:buFont typeface="Wingdings" panose="05000000000000000000" pitchFamily="2" charset="2"/>
              <a:buChar char="v"/>
            </a:pPr>
            <a:r>
              <a:rPr lang="en-US" sz="2400" b="0" dirty="0">
                <a:effectLst/>
              </a:rPr>
              <a:t>We can see that Communication has an average of 230 numbers of overall ratings for a particular app in that particular </a:t>
            </a:r>
          </a:p>
          <a:p>
            <a:pPr algn="just"/>
            <a:r>
              <a:rPr lang="en-US" sz="2400" b="0" dirty="0">
                <a:effectLst/>
              </a:rPr>
              <a:t>category followed by Racing and Media &amp; Video with 179 and 130 number of overall ratings.</a:t>
            </a:r>
          </a:p>
          <a:p>
            <a:pPr marL="285750" indent="-285750" algn="just">
              <a:buFont typeface="Wingdings" panose="05000000000000000000" pitchFamily="2" charset="2"/>
              <a:buChar char="v"/>
            </a:pPr>
            <a:r>
              <a:rPr lang="en-US" sz="2400" b="0" dirty="0">
                <a:effectLst/>
              </a:rPr>
              <a:t>Next we have found the data frame of top 10 apps with average rating of 4.2 star named Weather, Transportation, Tools, and</a:t>
            </a:r>
          </a:p>
          <a:p>
            <a:pPr algn="just"/>
            <a:r>
              <a:rPr lang="en-US" sz="2400" b="0" dirty="0">
                <a:effectLst/>
              </a:rPr>
              <a:t> Productivity.</a:t>
            </a:r>
          </a:p>
          <a:p>
            <a:pPr algn="just"/>
            <a:endParaRPr lang="en-US" sz="2400" b="0" dirty="0">
              <a:effectLst/>
            </a:endParaRPr>
          </a:p>
          <a:p>
            <a:pPr algn="just"/>
            <a:endParaRPr lang="en-US" sz="2400" dirty="0"/>
          </a:p>
          <a:p>
            <a:pPr algn="just"/>
            <a:endParaRPr lang="en-US" sz="2400" b="0" dirty="0">
              <a:effectLst/>
            </a:endParaRPr>
          </a:p>
          <a:p>
            <a:pPr algn="just"/>
            <a:endParaRPr lang="en-US" sz="2400" dirty="0"/>
          </a:p>
          <a:p>
            <a:pPr algn="just"/>
            <a:endParaRPr lang="en-US" sz="2400" b="0" dirty="0">
              <a:effectLst/>
            </a:endParaRPr>
          </a:p>
          <a:p>
            <a:pPr algn="just"/>
            <a:endParaRPr lang="en-US" sz="2400" b="0" dirty="0">
              <a:effectLst/>
            </a:endParaRPr>
          </a:p>
        </p:txBody>
      </p:sp>
    </p:spTree>
    <p:extLst>
      <p:ext uri="{BB962C8B-B14F-4D97-AF65-F5344CB8AC3E}">
        <p14:creationId xmlns:p14="http://schemas.microsoft.com/office/powerpoint/2010/main" val="2639451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1000"/>
                                        <p:tgtEl>
                                          <p:spTgt spid="2">
                                            <p:txEl>
                                              <p:pRg st="3" end="3"/>
                                            </p:txEl>
                                          </p:spTgt>
                                        </p:tgtEl>
                                      </p:cBhvr>
                                    </p:animEffect>
                                    <p:anim calcmode="lin" valueType="num">
                                      <p:cBhvr>
                                        <p:cTn id="29"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animEffect transition="in" filter="fade">
                                      <p:cBhvr>
                                        <p:cTn id="35" dur="1000"/>
                                        <p:tgtEl>
                                          <p:spTgt spid="2">
                                            <p:txEl>
                                              <p:pRg st="4" end="4"/>
                                            </p:txEl>
                                          </p:spTgt>
                                        </p:tgtEl>
                                      </p:cBhvr>
                                    </p:animEffect>
                                    <p:anim calcmode="lin" valueType="num">
                                      <p:cBhvr>
                                        <p:cTn id="36"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1000"/>
                                        <p:tgtEl>
                                          <p:spTgt spid="2">
                                            <p:txEl>
                                              <p:pRg st="5" end="5"/>
                                            </p:txEl>
                                          </p:spTgt>
                                        </p:tgtEl>
                                      </p:cBhvr>
                                    </p:animEffect>
                                    <p:anim calcmode="lin" valueType="num">
                                      <p:cBhvr>
                                        <p:cTn id="43"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2">
                                            <p:txEl>
                                              <p:pRg st="6" end="6"/>
                                            </p:txEl>
                                          </p:spTgt>
                                        </p:tgtEl>
                                        <p:attrNameLst>
                                          <p:attrName>style.visibility</p:attrName>
                                        </p:attrNameLst>
                                      </p:cBhvr>
                                      <p:to>
                                        <p:strVal val="visible"/>
                                      </p:to>
                                    </p:set>
                                    <p:animEffect transition="in" filter="fade">
                                      <p:cBhvr>
                                        <p:cTn id="49" dur="1000"/>
                                        <p:tgtEl>
                                          <p:spTgt spid="2">
                                            <p:txEl>
                                              <p:pRg st="6" end="6"/>
                                            </p:txEl>
                                          </p:spTgt>
                                        </p:tgtEl>
                                      </p:cBhvr>
                                    </p:animEffect>
                                    <p:anim calcmode="lin" valueType="num">
                                      <p:cBhvr>
                                        <p:cTn id="50"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2">
                                            <p:txEl>
                                              <p:pRg st="7" end="7"/>
                                            </p:txEl>
                                          </p:spTgt>
                                        </p:tgtEl>
                                        <p:attrNameLst>
                                          <p:attrName>style.visibility</p:attrName>
                                        </p:attrNameLst>
                                      </p:cBhvr>
                                      <p:to>
                                        <p:strVal val="visible"/>
                                      </p:to>
                                    </p:set>
                                    <p:animEffect transition="in" filter="fade">
                                      <p:cBhvr>
                                        <p:cTn id="56" dur="1000"/>
                                        <p:tgtEl>
                                          <p:spTgt spid="2">
                                            <p:txEl>
                                              <p:pRg st="7" end="7"/>
                                            </p:txEl>
                                          </p:spTgt>
                                        </p:tgtEl>
                                      </p:cBhvr>
                                    </p:animEffect>
                                    <p:anim calcmode="lin" valueType="num">
                                      <p:cBhvr>
                                        <p:cTn id="57"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2">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2">
                                            <p:txEl>
                                              <p:pRg st="8" end="8"/>
                                            </p:txEl>
                                          </p:spTgt>
                                        </p:tgtEl>
                                        <p:attrNameLst>
                                          <p:attrName>style.visibility</p:attrName>
                                        </p:attrNameLst>
                                      </p:cBhvr>
                                      <p:to>
                                        <p:strVal val="visible"/>
                                      </p:to>
                                    </p:set>
                                    <p:animEffect transition="in" filter="fade">
                                      <p:cBhvr>
                                        <p:cTn id="63" dur="1000"/>
                                        <p:tgtEl>
                                          <p:spTgt spid="2">
                                            <p:txEl>
                                              <p:pRg st="8" end="8"/>
                                            </p:txEl>
                                          </p:spTgt>
                                        </p:tgtEl>
                                      </p:cBhvr>
                                    </p:animEffect>
                                    <p:anim calcmode="lin" valueType="num">
                                      <p:cBhvr>
                                        <p:cTn id="64"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2">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2">
                                            <p:txEl>
                                              <p:pRg st="9" end="9"/>
                                            </p:txEl>
                                          </p:spTgt>
                                        </p:tgtEl>
                                        <p:attrNameLst>
                                          <p:attrName>style.visibility</p:attrName>
                                        </p:attrNameLst>
                                      </p:cBhvr>
                                      <p:to>
                                        <p:strVal val="visible"/>
                                      </p:to>
                                    </p:set>
                                    <p:animEffect transition="in" filter="fade">
                                      <p:cBhvr>
                                        <p:cTn id="70" dur="1000"/>
                                        <p:tgtEl>
                                          <p:spTgt spid="2">
                                            <p:txEl>
                                              <p:pRg st="9" end="9"/>
                                            </p:txEl>
                                          </p:spTgt>
                                        </p:tgtEl>
                                      </p:cBhvr>
                                    </p:animEffect>
                                    <p:anim calcmode="lin" valueType="num">
                                      <p:cBhvr>
                                        <p:cTn id="71" dur="1000" fill="hold"/>
                                        <p:tgtEl>
                                          <p:spTgt spid="2">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2">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2">
                                            <p:txEl>
                                              <p:pRg st="10" end="10"/>
                                            </p:txEl>
                                          </p:spTgt>
                                        </p:tgtEl>
                                        <p:attrNameLst>
                                          <p:attrName>style.visibility</p:attrName>
                                        </p:attrNameLst>
                                      </p:cBhvr>
                                      <p:to>
                                        <p:strVal val="visible"/>
                                      </p:to>
                                    </p:set>
                                    <p:animEffect transition="in" filter="fade">
                                      <p:cBhvr>
                                        <p:cTn id="77" dur="1000"/>
                                        <p:tgtEl>
                                          <p:spTgt spid="2">
                                            <p:txEl>
                                              <p:pRg st="10" end="10"/>
                                            </p:txEl>
                                          </p:spTgt>
                                        </p:tgtEl>
                                      </p:cBhvr>
                                    </p:animEffect>
                                    <p:anim calcmode="lin" valueType="num">
                                      <p:cBhvr>
                                        <p:cTn id="78" dur="1000" fill="hold"/>
                                        <p:tgtEl>
                                          <p:spTgt spid="2">
                                            <p:txEl>
                                              <p:pRg st="10" end="10"/>
                                            </p:txEl>
                                          </p:spTgt>
                                        </p:tgtEl>
                                        <p:attrNameLst>
                                          <p:attrName>ppt_x</p:attrName>
                                        </p:attrNameLst>
                                      </p:cBhvr>
                                      <p:tavLst>
                                        <p:tav tm="0">
                                          <p:val>
                                            <p:strVal val="#ppt_x"/>
                                          </p:val>
                                        </p:tav>
                                        <p:tav tm="100000">
                                          <p:val>
                                            <p:strVal val="#ppt_x"/>
                                          </p:val>
                                        </p:tav>
                                      </p:tavLst>
                                    </p:anim>
                                    <p:anim calcmode="lin" valueType="num">
                                      <p:cBhvr>
                                        <p:cTn id="79" dur="1000" fill="hold"/>
                                        <p:tgtEl>
                                          <p:spTgt spid="2">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5"/>
          <p:cNvSpPr txBox="1">
            <a:spLocks noGrp="1"/>
          </p:cNvSpPr>
          <p:nvPr>
            <p:ph type="ctrTitle"/>
          </p:nvPr>
        </p:nvSpPr>
        <p:spPr>
          <a:xfrm>
            <a:off x="1710600" y="5452700"/>
            <a:ext cx="13377000" cy="2319600"/>
          </a:xfrm>
          <a:prstGeom prst="rect">
            <a:avLst/>
          </a:prstGeom>
        </p:spPr>
        <p:txBody>
          <a:bodyPr spcFirstLastPara="1" vert="horz" wrap="square" lIns="0" tIns="0" rIns="0" bIns="0" rtlCol="0" anchor="b" anchorCtr="0">
            <a:noAutofit/>
          </a:bodyPr>
          <a:lstStyle/>
          <a:p>
            <a:pPr algn="l"/>
            <a:r>
              <a:rPr lang="en-IN" dirty="0">
                <a:solidFill>
                  <a:srgbClr val="EEAF5C"/>
                </a:solidFill>
                <a:latin typeface="Arial Black" panose="020B0A04020102020204" pitchFamily="34" charset="0"/>
              </a:rPr>
              <a:t>Hypothesis Testing</a:t>
            </a:r>
            <a:endParaRPr lang="en-US" dirty="0">
              <a:solidFill>
                <a:srgbClr val="EEAF5C"/>
              </a:solidFill>
              <a:latin typeface="Arial Black" panose="020B0A04020102020204" pitchFamily="34" charset="0"/>
            </a:endParaRPr>
          </a:p>
        </p:txBody>
      </p:sp>
      <p:sp>
        <p:nvSpPr>
          <p:cNvPr id="118" name="Google Shape;118;p15"/>
          <p:cNvSpPr txBox="1">
            <a:spLocks noGrp="1"/>
          </p:cNvSpPr>
          <p:nvPr>
            <p:ph type="subTitle" idx="1"/>
          </p:nvPr>
        </p:nvSpPr>
        <p:spPr>
          <a:prstGeom prst="rect">
            <a:avLst/>
          </a:prstGeom>
        </p:spPr>
        <p:txBody>
          <a:bodyPr spcFirstLastPara="1" vert="horz" wrap="square" lIns="0" tIns="0" rIns="0" bIns="0" rtlCol="0" anchor="t" anchorCtr="0">
            <a:noAutofit/>
          </a:bodyPr>
          <a:lstStyle/>
          <a:p>
            <a:pPr marL="0" indent="0">
              <a:spcAft>
                <a:spcPts val="2000"/>
              </a:spcAft>
            </a:pPr>
            <a:r>
              <a:rPr lang="en-IN" b="1" dirty="0"/>
              <a:t>Three different hypothesis on our project</a:t>
            </a:r>
            <a:endParaRPr b="1" dirty="0"/>
          </a:p>
        </p:txBody>
      </p:sp>
      <p:sp>
        <p:nvSpPr>
          <p:cNvPr id="119" name="Google Shape;119;p15"/>
          <p:cNvSpPr txBox="1"/>
          <p:nvPr/>
        </p:nvSpPr>
        <p:spPr>
          <a:xfrm>
            <a:off x="1478656" y="1086750"/>
            <a:ext cx="1934400" cy="3261000"/>
          </a:xfrm>
          <a:prstGeom prst="rect">
            <a:avLst/>
          </a:prstGeom>
          <a:noFill/>
          <a:ln>
            <a:noFill/>
          </a:ln>
          <a:effectLst>
            <a:outerShdw blurRad="14288" dist="9525" dir="5400000" algn="bl" rotWithShape="0">
              <a:schemeClr val="dk1">
                <a:alpha val="35000"/>
              </a:schemeClr>
            </a:outerShdw>
          </a:effectLst>
        </p:spPr>
        <p:txBody>
          <a:bodyPr spcFirstLastPara="1" wrap="square" lIns="0" tIns="0" rIns="0" bIns="0" anchor="t" anchorCtr="0">
            <a:noAutofit/>
          </a:bodyPr>
          <a:lstStyle/>
          <a:p>
            <a:pPr>
              <a:lnSpc>
                <a:spcPct val="90000"/>
              </a:lnSpc>
            </a:pPr>
            <a:r>
              <a:rPr lang="en" sz="26000" b="1" dirty="0">
                <a:solidFill>
                  <a:schemeClr val="accent4"/>
                </a:solidFill>
                <a:latin typeface="Titillium Web"/>
                <a:ea typeface="Titillium Web"/>
                <a:cs typeface="Titillium Web"/>
                <a:sym typeface="Titillium Web"/>
              </a:rPr>
              <a:t>5</a:t>
            </a:r>
            <a:endParaRPr sz="26000" b="1" dirty="0">
              <a:solidFill>
                <a:schemeClr val="accent4"/>
              </a:solidFill>
              <a:latin typeface="Titillium Web"/>
              <a:ea typeface="Titillium Web"/>
              <a:cs typeface="Titillium Web"/>
              <a:sym typeface="Titillium Web"/>
            </a:endParaRPr>
          </a:p>
        </p:txBody>
      </p:sp>
    </p:spTree>
    <p:extLst>
      <p:ext uri="{BB962C8B-B14F-4D97-AF65-F5344CB8AC3E}">
        <p14:creationId xmlns:p14="http://schemas.microsoft.com/office/powerpoint/2010/main" val="20304969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34C21820-0CB4-D858-0F68-C21468B19CA0}"/>
              </a:ext>
            </a:extLst>
          </p:cNvPr>
          <p:cNvGraphicFramePr/>
          <p:nvPr>
            <p:extLst>
              <p:ext uri="{D42A27DB-BD31-4B8C-83A1-F6EECF244321}">
                <p14:modId xmlns:p14="http://schemas.microsoft.com/office/powerpoint/2010/main" val="468524600"/>
              </p:ext>
            </p:extLst>
          </p:nvPr>
        </p:nvGraphicFramePr>
        <p:xfrm>
          <a:off x="-14221" y="2159000"/>
          <a:ext cx="18285215" cy="8128000"/>
        </p:xfrm>
        <a:graphic>
          <a:graphicData uri="http://schemas.openxmlformats.org/drawingml/2006/chart">
            <c:chart xmlns:c="http://schemas.openxmlformats.org/drawingml/2006/chart" xmlns:r="http://schemas.openxmlformats.org/officeDocument/2006/relationships" r:id="rId2"/>
          </a:graphicData>
        </a:graphic>
      </p:graphicFrame>
      <p:grpSp>
        <p:nvGrpSpPr>
          <p:cNvPr id="5" name="Group 4">
            <a:extLst>
              <a:ext uri="{FF2B5EF4-FFF2-40B4-BE49-F238E27FC236}">
                <a16:creationId xmlns:a16="http://schemas.microsoft.com/office/drawing/2014/main" id="{8C16D2AA-62DE-1BB2-CA52-8066ACF9ACD2}"/>
              </a:ext>
            </a:extLst>
          </p:cNvPr>
          <p:cNvGrpSpPr/>
          <p:nvPr/>
        </p:nvGrpSpPr>
        <p:grpSpPr>
          <a:xfrm>
            <a:off x="-14221" y="-300313"/>
            <a:ext cx="18299436" cy="3668772"/>
            <a:chOff x="-14221" y="-300313"/>
            <a:chExt cx="18299436" cy="3668772"/>
          </a:xfrm>
        </p:grpSpPr>
        <p:grpSp>
          <p:nvGrpSpPr>
            <p:cNvPr id="6" name="Group 5">
              <a:extLst>
                <a:ext uri="{FF2B5EF4-FFF2-40B4-BE49-F238E27FC236}">
                  <a16:creationId xmlns:a16="http://schemas.microsoft.com/office/drawing/2014/main" id="{5B1C65F0-BAC2-A6F0-C334-0F77F2253011}"/>
                </a:ext>
              </a:extLst>
            </p:cNvPr>
            <p:cNvGrpSpPr/>
            <p:nvPr/>
          </p:nvGrpSpPr>
          <p:grpSpPr>
            <a:xfrm>
              <a:off x="-2781" y="-300313"/>
              <a:ext cx="18287996" cy="3668772"/>
              <a:chOff x="0" y="-57150"/>
              <a:chExt cx="4816592" cy="869950"/>
            </a:xfrm>
          </p:grpSpPr>
          <p:sp>
            <p:nvSpPr>
              <p:cNvPr id="11" name="Freeform 3">
                <a:extLst>
                  <a:ext uri="{FF2B5EF4-FFF2-40B4-BE49-F238E27FC236}">
                    <a16:creationId xmlns:a16="http://schemas.microsoft.com/office/drawing/2014/main" id="{9BAC8E5E-3BD9-0F47-1BEA-6E106258DEE5}"/>
                  </a:ext>
                </a:extLst>
              </p:cNvPr>
              <p:cNvSpPr/>
              <p:nvPr/>
            </p:nvSpPr>
            <p:spPr>
              <a:xfrm>
                <a:off x="0" y="0"/>
                <a:ext cx="4816592" cy="554206"/>
              </a:xfrm>
              <a:custGeom>
                <a:avLst/>
                <a:gdLst/>
                <a:ahLst/>
                <a:cxnLst/>
                <a:rect l="l" t="t" r="r" b="b"/>
                <a:pathLst>
                  <a:path w="4816592" h="894404">
                    <a:moveTo>
                      <a:pt x="0" y="0"/>
                    </a:moveTo>
                    <a:lnTo>
                      <a:pt x="4816592" y="0"/>
                    </a:lnTo>
                    <a:lnTo>
                      <a:pt x="4816592" y="894404"/>
                    </a:lnTo>
                    <a:lnTo>
                      <a:pt x="0" y="894404"/>
                    </a:lnTo>
                    <a:close/>
                  </a:path>
                </a:pathLst>
              </a:custGeom>
              <a:solidFill>
                <a:srgbClr val="004E8E"/>
              </a:solidFill>
            </p:spPr>
            <p:txBody>
              <a:bodyPr/>
              <a:lstStyle/>
              <a:p>
                <a:endParaRPr lang="en-US" dirty="0"/>
              </a:p>
            </p:txBody>
          </p:sp>
          <p:sp>
            <p:nvSpPr>
              <p:cNvPr id="12" name="TextBox 11">
                <a:extLst>
                  <a:ext uri="{FF2B5EF4-FFF2-40B4-BE49-F238E27FC236}">
                    <a16:creationId xmlns:a16="http://schemas.microsoft.com/office/drawing/2014/main" id="{BBED04AB-5890-3EE9-CDD5-7B3477C19896}"/>
                  </a:ext>
                </a:extLst>
              </p:cNvPr>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7" name="Group 30">
              <a:extLst>
                <a:ext uri="{FF2B5EF4-FFF2-40B4-BE49-F238E27FC236}">
                  <a16:creationId xmlns:a16="http://schemas.microsoft.com/office/drawing/2014/main" id="{DAD16A42-8544-6ACD-310D-E8E975DCC1FC}"/>
                </a:ext>
              </a:extLst>
            </p:cNvPr>
            <p:cNvGrpSpPr/>
            <p:nvPr/>
          </p:nvGrpSpPr>
          <p:grpSpPr>
            <a:xfrm>
              <a:off x="-14221" y="343200"/>
              <a:ext cx="2362200" cy="420472"/>
              <a:chOff x="0" y="0"/>
              <a:chExt cx="940800" cy="135828"/>
            </a:xfrm>
          </p:grpSpPr>
          <p:sp>
            <p:nvSpPr>
              <p:cNvPr id="9" name="Freeform 31">
                <a:extLst>
                  <a:ext uri="{FF2B5EF4-FFF2-40B4-BE49-F238E27FC236}">
                    <a16:creationId xmlns:a16="http://schemas.microsoft.com/office/drawing/2014/main" id="{B7C0542A-9573-C8D4-7387-5783151EE4E0}"/>
                  </a:ext>
                </a:extLst>
              </p:cNvPr>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txBody>
              <a:bodyPr/>
              <a:lstStyle/>
              <a:p>
                <a:endParaRPr lang="en-US" dirty="0"/>
              </a:p>
            </p:txBody>
          </p:sp>
          <p:sp>
            <p:nvSpPr>
              <p:cNvPr id="10" name="TextBox 32">
                <a:extLst>
                  <a:ext uri="{FF2B5EF4-FFF2-40B4-BE49-F238E27FC236}">
                    <a16:creationId xmlns:a16="http://schemas.microsoft.com/office/drawing/2014/main" id="{C3CF314D-F710-2DB0-B3E4-0F49F2CD8306}"/>
                  </a:ext>
                </a:extLst>
              </p:cNvPr>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8" name="TextBox 7">
              <a:extLst>
                <a:ext uri="{FF2B5EF4-FFF2-40B4-BE49-F238E27FC236}">
                  <a16:creationId xmlns:a16="http://schemas.microsoft.com/office/drawing/2014/main" id="{A5FB3361-DA3D-C807-9B0E-8C035B972333}"/>
                </a:ext>
              </a:extLst>
            </p:cNvPr>
            <p:cNvSpPr txBox="1"/>
            <p:nvPr/>
          </p:nvSpPr>
          <p:spPr>
            <a:xfrm>
              <a:off x="2590800" y="495300"/>
              <a:ext cx="14020800" cy="1015663"/>
            </a:xfrm>
            <a:prstGeom prst="rect">
              <a:avLst/>
            </a:prstGeom>
            <a:noFill/>
          </p:spPr>
          <p:txBody>
            <a:bodyPr wrap="square" rtlCol="0">
              <a:spAutoFit/>
            </a:bodyPr>
            <a:lstStyle/>
            <a:p>
              <a:pPr algn="ctr"/>
              <a:r>
                <a:rPr lang="en-IN" sz="6000" dirty="0">
                  <a:solidFill>
                    <a:srgbClr val="FFFFFF"/>
                  </a:solidFill>
                  <a:latin typeface="Open Sans Bold"/>
                </a:rPr>
                <a:t>Hypothesis Testing</a:t>
              </a:r>
              <a:endParaRPr lang="en-US" sz="6000" dirty="0">
                <a:solidFill>
                  <a:srgbClr val="FFFFFF"/>
                </a:solidFill>
                <a:latin typeface="Open Sans Bold"/>
              </a:endParaRPr>
            </a:p>
          </p:txBody>
        </p:sp>
      </p:grpSp>
      <p:sp>
        <p:nvSpPr>
          <p:cNvPr id="2" name="TextBox 1">
            <a:extLst>
              <a:ext uri="{FF2B5EF4-FFF2-40B4-BE49-F238E27FC236}">
                <a16:creationId xmlns:a16="http://schemas.microsoft.com/office/drawing/2014/main" id="{89801783-7319-A1FA-3E08-D3F013A12CC9}"/>
              </a:ext>
            </a:extLst>
          </p:cNvPr>
          <p:cNvSpPr txBox="1"/>
          <p:nvPr/>
        </p:nvSpPr>
        <p:spPr>
          <a:xfrm>
            <a:off x="914400" y="3162300"/>
            <a:ext cx="16383000" cy="629483"/>
          </a:xfrm>
          <a:prstGeom prst="roundRect">
            <a:avLst>
              <a:gd name="adj" fmla="val 29186"/>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2800" b="1" i="0" dirty="0">
                <a:solidFill>
                  <a:schemeClr val="bg1"/>
                </a:solidFill>
                <a:effectLst/>
                <a:latin typeface="var(--jp-content-font-family)"/>
              </a:rPr>
              <a:t>Hypothetical Statement - 1 : The app's rating is a significant predictor of its authenticity</a:t>
            </a:r>
          </a:p>
        </p:txBody>
      </p:sp>
      <p:sp>
        <p:nvSpPr>
          <p:cNvPr id="3" name="TextBox 2">
            <a:extLst>
              <a:ext uri="{FF2B5EF4-FFF2-40B4-BE49-F238E27FC236}">
                <a16:creationId xmlns:a16="http://schemas.microsoft.com/office/drawing/2014/main" id="{1510B0A4-FC11-BCC6-8ACA-43396C3CB555}"/>
              </a:ext>
            </a:extLst>
          </p:cNvPr>
          <p:cNvSpPr txBox="1"/>
          <p:nvPr/>
        </p:nvSpPr>
        <p:spPr>
          <a:xfrm>
            <a:off x="914400" y="4351258"/>
            <a:ext cx="16383000" cy="481370"/>
          </a:xfrm>
          <a:prstGeom prst="roundRect">
            <a:avLst>
              <a:gd name="adj" fmla="val 29186"/>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000" b="1" i="0" dirty="0">
                <a:solidFill>
                  <a:schemeClr val="bg1"/>
                </a:solidFill>
                <a:effectLst/>
                <a:latin typeface="var(--jp-content-font-family)"/>
              </a:rPr>
              <a:t>Null Hypothesis: </a:t>
            </a:r>
            <a:r>
              <a:rPr lang="en-US" sz="2000" b="0" i="0" dirty="0">
                <a:effectLst/>
                <a:latin typeface="-apple-system"/>
              </a:rPr>
              <a:t>The app's rating is not significantly related to its authenticity.</a:t>
            </a:r>
            <a:endParaRPr lang="en-US" sz="2000" b="1" i="0" dirty="0">
              <a:solidFill>
                <a:schemeClr val="bg1"/>
              </a:solidFill>
              <a:effectLst/>
              <a:latin typeface="var(--jp-content-font-family)"/>
            </a:endParaRPr>
          </a:p>
        </p:txBody>
      </p:sp>
      <p:sp>
        <p:nvSpPr>
          <p:cNvPr id="13" name="TextBox 12">
            <a:extLst>
              <a:ext uri="{FF2B5EF4-FFF2-40B4-BE49-F238E27FC236}">
                <a16:creationId xmlns:a16="http://schemas.microsoft.com/office/drawing/2014/main" id="{58E491B6-59FF-2902-0812-FD6A43FF29C7}"/>
              </a:ext>
            </a:extLst>
          </p:cNvPr>
          <p:cNvSpPr txBox="1"/>
          <p:nvPr/>
        </p:nvSpPr>
        <p:spPr>
          <a:xfrm>
            <a:off x="949717" y="5480665"/>
            <a:ext cx="16383000" cy="481370"/>
          </a:xfrm>
          <a:prstGeom prst="roundRect">
            <a:avLst>
              <a:gd name="adj" fmla="val 29186"/>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000" b="1" i="0" dirty="0">
                <a:effectLst/>
                <a:latin typeface="-apple-system"/>
              </a:rPr>
              <a:t>Alternative hypothesis:</a:t>
            </a:r>
            <a:r>
              <a:rPr lang="en-US" sz="2000" b="0" i="0" dirty="0">
                <a:effectLst/>
                <a:latin typeface="-apple-system"/>
              </a:rPr>
              <a:t> The app's rating is significantly related to its authenticity.</a:t>
            </a:r>
          </a:p>
        </p:txBody>
      </p:sp>
    </p:spTree>
    <p:extLst>
      <p:ext uri="{BB962C8B-B14F-4D97-AF65-F5344CB8AC3E}">
        <p14:creationId xmlns:p14="http://schemas.microsoft.com/office/powerpoint/2010/main" val="142007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1+#ppt_w/2"/>
                                          </p:val>
                                        </p:tav>
                                        <p:tav tm="100000">
                                          <p:val>
                                            <p:strVal val="#ppt_x"/>
                                          </p:val>
                                        </p:tav>
                                      </p:tavLst>
                                    </p:anim>
                                    <p:anim calcmode="lin" valueType="num">
                                      <p:cBhvr additive="base">
                                        <p:cTn id="19"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34C21820-0CB4-D858-0F68-C21468B19CA0}"/>
              </a:ext>
            </a:extLst>
          </p:cNvPr>
          <p:cNvGraphicFramePr/>
          <p:nvPr/>
        </p:nvGraphicFramePr>
        <p:xfrm>
          <a:off x="-14221" y="2159000"/>
          <a:ext cx="18285215" cy="8128000"/>
        </p:xfrm>
        <a:graphic>
          <a:graphicData uri="http://schemas.openxmlformats.org/drawingml/2006/chart">
            <c:chart xmlns:c="http://schemas.openxmlformats.org/drawingml/2006/chart" xmlns:r="http://schemas.openxmlformats.org/officeDocument/2006/relationships" r:id="rId2"/>
          </a:graphicData>
        </a:graphic>
      </p:graphicFrame>
      <p:grpSp>
        <p:nvGrpSpPr>
          <p:cNvPr id="5" name="Group 4">
            <a:extLst>
              <a:ext uri="{FF2B5EF4-FFF2-40B4-BE49-F238E27FC236}">
                <a16:creationId xmlns:a16="http://schemas.microsoft.com/office/drawing/2014/main" id="{8C16D2AA-62DE-1BB2-CA52-8066ACF9ACD2}"/>
              </a:ext>
            </a:extLst>
          </p:cNvPr>
          <p:cNvGrpSpPr/>
          <p:nvPr/>
        </p:nvGrpSpPr>
        <p:grpSpPr>
          <a:xfrm>
            <a:off x="-14221" y="-300313"/>
            <a:ext cx="18299436" cy="3668772"/>
            <a:chOff x="-14221" y="-300313"/>
            <a:chExt cx="18299436" cy="3668772"/>
          </a:xfrm>
        </p:grpSpPr>
        <p:grpSp>
          <p:nvGrpSpPr>
            <p:cNvPr id="6" name="Group 5">
              <a:extLst>
                <a:ext uri="{FF2B5EF4-FFF2-40B4-BE49-F238E27FC236}">
                  <a16:creationId xmlns:a16="http://schemas.microsoft.com/office/drawing/2014/main" id="{5B1C65F0-BAC2-A6F0-C334-0F77F2253011}"/>
                </a:ext>
              </a:extLst>
            </p:cNvPr>
            <p:cNvGrpSpPr/>
            <p:nvPr/>
          </p:nvGrpSpPr>
          <p:grpSpPr>
            <a:xfrm>
              <a:off x="-2781" y="-300313"/>
              <a:ext cx="18287996" cy="3668772"/>
              <a:chOff x="0" y="-57150"/>
              <a:chExt cx="4816592" cy="869950"/>
            </a:xfrm>
          </p:grpSpPr>
          <p:sp>
            <p:nvSpPr>
              <p:cNvPr id="11" name="Freeform 3">
                <a:extLst>
                  <a:ext uri="{FF2B5EF4-FFF2-40B4-BE49-F238E27FC236}">
                    <a16:creationId xmlns:a16="http://schemas.microsoft.com/office/drawing/2014/main" id="{9BAC8E5E-3BD9-0F47-1BEA-6E106258DEE5}"/>
                  </a:ext>
                </a:extLst>
              </p:cNvPr>
              <p:cNvSpPr/>
              <p:nvPr/>
            </p:nvSpPr>
            <p:spPr>
              <a:xfrm>
                <a:off x="0" y="0"/>
                <a:ext cx="4816592" cy="554206"/>
              </a:xfrm>
              <a:custGeom>
                <a:avLst/>
                <a:gdLst/>
                <a:ahLst/>
                <a:cxnLst/>
                <a:rect l="l" t="t" r="r" b="b"/>
                <a:pathLst>
                  <a:path w="4816592" h="894404">
                    <a:moveTo>
                      <a:pt x="0" y="0"/>
                    </a:moveTo>
                    <a:lnTo>
                      <a:pt x="4816592" y="0"/>
                    </a:lnTo>
                    <a:lnTo>
                      <a:pt x="4816592" y="894404"/>
                    </a:lnTo>
                    <a:lnTo>
                      <a:pt x="0" y="894404"/>
                    </a:lnTo>
                    <a:close/>
                  </a:path>
                </a:pathLst>
              </a:custGeom>
              <a:solidFill>
                <a:srgbClr val="004E8E"/>
              </a:solidFill>
            </p:spPr>
            <p:txBody>
              <a:bodyPr/>
              <a:lstStyle/>
              <a:p>
                <a:endParaRPr lang="en-US" dirty="0"/>
              </a:p>
            </p:txBody>
          </p:sp>
          <p:sp>
            <p:nvSpPr>
              <p:cNvPr id="12" name="TextBox 11">
                <a:extLst>
                  <a:ext uri="{FF2B5EF4-FFF2-40B4-BE49-F238E27FC236}">
                    <a16:creationId xmlns:a16="http://schemas.microsoft.com/office/drawing/2014/main" id="{BBED04AB-5890-3EE9-CDD5-7B3477C19896}"/>
                  </a:ext>
                </a:extLst>
              </p:cNvPr>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7" name="Group 30">
              <a:extLst>
                <a:ext uri="{FF2B5EF4-FFF2-40B4-BE49-F238E27FC236}">
                  <a16:creationId xmlns:a16="http://schemas.microsoft.com/office/drawing/2014/main" id="{DAD16A42-8544-6ACD-310D-E8E975DCC1FC}"/>
                </a:ext>
              </a:extLst>
            </p:cNvPr>
            <p:cNvGrpSpPr/>
            <p:nvPr/>
          </p:nvGrpSpPr>
          <p:grpSpPr>
            <a:xfrm>
              <a:off x="-14221" y="343200"/>
              <a:ext cx="2362200" cy="420472"/>
              <a:chOff x="0" y="0"/>
              <a:chExt cx="940800" cy="135828"/>
            </a:xfrm>
          </p:grpSpPr>
          <p:sp>
            <p:nvSpPr>
              <p:cNvPr id="9" name="Freeform 31">
                <a:extLst>
                  <a:ext uri="{FF2B5EF4-FFF2-40B4-BE49-F238E27FC236}">
                    <a16:creationId xmlns:a16="http://schemas.microsoft.com/office/drawing/2014/main" id="{B7C0542A-9573-C8D4-7387-5783151EE4E0}"/>
                  </a:ext>
                </a:extLst>
              </p:cNvPr>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txBody>
              <a:bodyPr/>
              <a:lstStyle/>
              <a:p>
                <a:endParaRPr lang="en-US" dirty="0"/>
              </a:p>
            </p:txBody>
          </p:sp>
          <p:sp>
            <p:nvSpPr>
              <p:cNvPr id="10" name="TextBox 32">
                <a:extLst>
                  <a:ext uri="{FF2B5EF4-FFF2-40B4-BE49-F238E27FC236}">
                    <a16:creationId xmlns:a16="http://schemas.microsoft.com/office/drawing/2014/main" id="{C3CF314D-F710-2DB0-B3E4-0F49F2CD8306}"/>
                  </a:ext>
                </a:extLst>
              </p:cNvPr>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8" name="TextBox 7">
              <a:extLst>
                <a:ext uri="{FF2B5EF4-FFF2-40B4-BE49-F238E27FC236}">
                  <a16:creationId xmlns:a16="http://schemas.microsoft.com/office/drawing/2014/main" id="{A5FB3361-DA3D-C807-9B0E-8C035B972333}"/>
                </a:ext>
              </a:extLst>
            </p:cNvPr>
            <p:cNvSpPr txBox="1"/>
            <p:nvPr/>
          </p:nvSpPr>
          <p:spPr>
            <a:xfrm>
              <a:off x="2590800" y="495300"/>
              <a:ext cx="14020800" cy="1015663"/>
            </a:xfrm>
            <a:prstGeom prst="rect">
              <a:avLst/>
            </a:prstGeom>
            <a:noFill/>
          </p:spPr>
          <p:txBody>
            <a:bodyPr wrap="square" rtlCol="0">
              <a:spAutoFit/>
            </a:bodyPr>
            <a:lstStyle/>
            <a:p>
              <a:pPr algn="ctr"/>
              <a:r>
                <a:rPr lang="en-IN" sz="6000" dirty="0">
                  <a:solidFill>
                    <a:srgbClr val="FFFFFF"/>
                  </a:solidFill>
                  <a:latin typeface="Open Sans Bold"/>
                </a:rPr>
                <a:t>Result</a:t>
              </a:r>
              <a:endParaRPr lang="en-US" sz="6000" dirty="0">
                <a:solidFill>
                  <a:srgbClr val="FFFFFF"/>
                </a:solidFill>
                <a:latin typeface="Open Sans Bold"/>
              </a:endParaRPr>
            </a:p>
          </p:txBody>
        </p:sp>
      </p:grpSp>
      <p:sp>
        <p:nvSpPr>
          <p:cNvPr id="2" name="TextBox 1">
            <a:extLst>
              <a:ext uri="{FF2B5EF4-FFF2-40B4-BE49-F238E27FC236}">
                <a16:creationId xmlns:a16="http://schemas.microsoft.com/office/drawing/2014/main" id="{89801783-7319-A1FA-3E08-D3F013A12CC9}"/>
              </a:ext>
            </a:extLst>
          </p:cNvPr>
          <p:cNvSpPr txBox="1"/>
          <p:nvPr/>
        </p:nvSpPr>
        <p:spPr>
          <a:xfrm>
            <a:off x="936886" y="3279138"/>
            <a:ext cx="16383000" cy="5693866"/>
          </a:xfrm>
          <a:prstGeom prst="rect">
            <a:avLst/>
          </a:prstGeom>
          <a:noFill/>
        </p:spPr>
        <p:txBody>
          <a:bodyPr wrap="square" rtlCol="0">
            <a:spAutoFit/>
          </a:bodyPr>
          <a:lstStyle/>
          <a:p>
            <a:pPr algn="l"/>
            <a:r>
              <a:rPr lang="en-US" sz="2800" b="0" dirty="0">
                <a:effectLst/>
              </a:rPr>
              <a:t> </a:t>
            </a:r>
            <a:r>
              <a:rPr lang="en-US" sz="2800" dirty="0">
                <a:effectLst/>
                <a:latin typeface="var(--jp-content-font-family)"/>
              </a:rPr>
              <a:t>The t-statistic represents the difference between the means of the two groups (authentic and fake app ratings) relative to the variability in the data. In this case, the negative t-statistic value indicates that the mean rating of the fake apps is lower than the mean rating of the authentic apps.</a:t>
            </a:r>
          </a:p>
          <a:p>
            <a:pPr algn="l"/>
            <a:r>
              <a:rPr lang="en-US" sz="2800" dirty="0">
                <a:effectLst/>
                <a:latin typeface="var(--jp-content-font-family)"/>
              </a:rPr>
              <a:t>The p-value is the probability of observing the difference in mean ratings between the authentic and fake apps, or a more extreme difference, assuming that the null hypothesis (that there is no significant relationship between app rating and authenticity) is true. A p-value of 0.0 means that the probability of observing the difference in mean ratings or more extreme differences is extremely low, virtually zero. Therefore, we reject the null hypothesis and conclude that there is a statistically significant relationship between app rating and authenticity.</a:t>
            </a:r>
          </a:p>
          <a:p>
            <a:pPr algn="l"/>
            <a:r>
              <a:rPr lang="en-US" sz="2800" dirty="0">
                <a:effectLst/>
                <a:latin typeface="var(--jp-content-font-family)"/>
              </a:rPr>
              <a:t>In summary, the output suggests that the app's rating is a significant predictor of its authenticity, and the mean rating of authentic apps is significantly higher than that of fake apps.</a:t>
            </a:r>
          </a:p>
          <a:p>
            <a:br>
              <a:rPr lang="en-US" sz="2800" b="0" i="0" dirty="0">
                <a:effectLst/>
                <a:latin typeface="-apple-system"/>
              </a:rPr>
            </a:br>
            <a:endParaRPr lang="en-US" sz="2800" b="0" dirty="0">
              <a:effectLst/>
            </a:endParaRPr>
          </a:p>
        </p:txBody>
      </p:sp>
    </p:spTree>
    <p:extLst>
      <p:ext uri="{BB962C8B-B14F-4D97-AF65-F5344CB8AC3E}">
        <p14:creationId xmlns:p14="http://schemas.microsoft.com/office/powerpoint/2010/main" val="5873796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34C21820-0CB4-D858-0F68-C21468B19CA0}"/>
              </a:ext>
            </a:extLst>
          </p:cNvPr>
          <p:cNvGraphicFramePr/>
          <p:nvPr>
            <p:extLst>
              <p:ext uri="{D42A27DB-BD31-4B8C-83A1-F6EECF244321}">
                <p14:modId xmlns:p14="http://schemas.microsoft.com/office/powerpoint/2010/main" val="4213744207"/>
              </p:ext>
            </p:extLst>
          </p:nvPr>
        </p:nvGraphicFramePr>
        <p:xfrm>
          <a:off x="11440" y="2159000"/>
          <a:ext cx="18285215" cy="8128000"/>
        </p:xfrm>
        <a:graphic>
          <a:graphicData uri="http://schemas.openxmlformats.org/drawingml/2006/chart">
            <c:chart xmlns:c="http://schemas.openxmlformats.org/drawingml/2006/chart" xmlns:r="http://schemas.openxmlformats.org/officeDocument/2006/relationships" r:id="rId2"/>
          </a:graphicData>
        </a:graphic>
      </p:graphicFrame>
      <p:grpSp>
        <p:nvGrpSpPr>
          <p:cNvPr id="5" name="Group 4">
            <a:extLst>
              <a:ext uri="{FF2B5EF4-FFF2-40B4-BE49-F238E27FC236}">
                <a16:creationId xmlns:a16="http://schemas.microsoft.com/office/drawing/2014/main" id="{8C16D2AA-62DE-1BB2-CA52-8066ACF9ACD2}"/>
              </a:ext>
            </a:extLst>
          </p:cNvPr>
          <p:cNvGrpSpPr/>
          <p:nvPr/>
        </p:nvGrpSpPr>
        <p:grpSpPr>
          <a:xfrm>
            <a:off x="-14221" y="-300313"/>
            <a:ext cx="18299436" cy="3668772"/>
            <a:chOff x="-14221" y="-300313"/>
            <a:chExt cx="18299436" cy="3668772"/>
          </a:xfrm>
        </p:grpSpPr>
        <p:grpSp>
          <p:nvGrpSpPr>
            <p:cNvPr id="6" name="Group 5">
              <a:extLst>
                <a:ext uri="{FF2B5EF4-FFF2-40B4-BE49-F238E27FC236}">
                  <a16:creationId xmlns:a16="http://schemas.microsoft.com/office/drawing/2014/main" id="{5B1C65F0-BAC2-A6F0-C334-0F77F2253011}"/>
                </a:ext>
              </a:extLst>
            </p:cNvPr>
            <p:cNvGrpSpPr/>
            <p:nvPr/>
          </p:nvGrpSpPr>
          <p:grpSpPr>
            <a:xfrm>
              <a:off x="-2781" y="-300313"/>
              <a:ext cx="18287996" cy="3668772"/>
              <a:chOff x="0" y="-57150"/>
              <a:chExt cx="4816592" cy="869950"/>
            </a:xfrm>
          </p:grpSpPr>
          <p:sp>
            <p:nvSpPr>
              <p:cNvPr id="11" name="Freeform 3">
                <a:extLst>
                  <a:ext uri="{FF2B5EF4-FFF2-40B4-BE49-F238E27FC236}">
                    <a16:creationId xmlns:a16="http://schemas.microsoft.com/office/drawing/2014/main" id="{9BAC8E5E-3BD9-0F47-1BEA-6E106258DEE5}"/>
                  </a:ext>
                </a:extLst>
              </p:cNvPr>
              <p:cNvSpPr/>
              <p:nvPr/>
            </p:nvSpPr>
            <p:spPr>
              <a:xfrm>
                <a:off x="0" y="0"/>
                <a:ext cx="4816592" cy="554206"/>
              </a:xfrm>
              <a:custGeom>
                <a:avLst/>
                <a:gdLst/>
                <a:ahLst/>
                <a:cxnLst/>
                <a:rect l="l" t="t" r="r" b="b"/>
                <a:pathLst>
                  <a:path w="4816592" h="894404">
                    <a:moveTo>
                      <a:pt x="0" y="0"/>
                    </a:moveTo>
                    <a:lnTo>
                      <a:pt x="4816592" y="0"/>
                    </a:lnTo>
                    <a:lnTo>
                      <a:pt x="4816592" y="894404"/>
                    </a:lnTo>
                    <a:lnTo>
                      <a:pt x="0" y="894404"/>
                    </a:lnTo>
                    <a:close/>
                  </a:path>
                </a:pathLst>
              </a:custGeom>
              <a:solidFill>
                <a:srgbClr val="004E8E"/>
              </a:solidFill>
            </p:spPr>
            <p:txBody>
              <a:bodyPr/>
              <a:lstStyle/>
              <a:p>
                <a:endParaRPr lang="en-US" dirty="0"/>
              </a:p>
            </p:txBody>
          </p:sp>
          <p:sp>
            <p:nvSpPr>
              <p:cNvPr id="12" name="TextBox 11">
                <a:extLst>
                  <a:ext uri="{FF2B5EF4-FFF2-40B4-BE49-F238E27FC236}">
                    <a16:creationId xmlns:a16="http://schemas.microsoft.com/office/drawing/2014/main" id="{BBED04AB-5890-3EE9-CDD5-7B3477C19896}"/>
                  </a:ext>
                </a:extLst>
              </p:cNvPr>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7" name="Group 30">
              <a:extLst>
                <a:ext uri="{FF2B5EF4-FFF2-40B4-BE49-F238E27FC236}">
                  <a16:creationId xmlns:a16="http://schemas.microsoft.com/office/drawing/2014/main" id="{DAD16A42-8544-6ACD-310D-E8E975DCC1FC}"/>
                </a:ext>
              </a:extLst>
            </p:cNvPr>
            <p:cNvGrpSpPr/>
            <p:nvPr/>
          </p:nvGrpSpPr>
          <p:grpSpPr>
            <a:xfrm>
              <a:off x="-14221" y="343200"/>
              <a:ext cx="2362200" cy="420472"/>
              <a:chOff x="0" y="0"/>
              <a:chExt cx="940800" cy="135828"/>
            </a:xfrm>
          </p:grpSpPr>
          <p:sp>
            <p:nvSpPr>
              <p:cNvPr id="9" name="Freeform 31">
                <a:extLst>
                  <a:ext uri="{FF2B5EF4-FFF2-40B4-BE49-F238E27FC236}">
                    <a16:creationId xmlns:a16="http://schemas.microsoft.com/office/drawing/2014/main" id="{B7C0542A-9573-C8D4-7387-5783151EE4E0}"/>
                  </a:ext>
                </a:extLst>
              </p:cNvPr>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txBody>
              <a:bodyPr/>
              <a:lstStyle/>
              <a:p>
                <a:endParaRPr lang="en-US" dirty="0"/>
              </a:p>
            </p:txBody>
          </p:sp>
          <p:sp>
            <p:nvSpPr>
              <p:cNvPr id="10" name="TextBox 32">
                <a:extLst>
                  <a:ext uri="{FF2B5EF4-FFF2-40B4-BE49-F238E27FC236}">
                    <a16:creationId xmlns:a16="http://schemas.microsoft.com/office/drawing/2014/main" id="{C3CF314D-F710-2DB0-B3E4-0F49F2CD8306}"/>
                  </a:ext>
                </a:extLst>
              </p:cNvPr>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8" name="TextBox 7">
              <a:extLst>
                <a:ext uri="{FF2B5EF4-FFF2-40B4-BE49-F238E27FC236}">
                  <a16:creationId xmlns:a16="http://schemas.microsoft.com/office/drawing/2014/main" id="{A5FB3361-DA3D-C807-9B0E-8C035B972333}"/>
                </a:ext>
              </a:extLst>
            </p:cNvPr>
            <p:cNvSpPr txBox="1"/>
            <p:nvPr/>
          </p:nvSpPr>
          <p:spPr>
            <a:xfrm>
              <a:off x="2590800" y="495300"/>
              <a:ext cx="14020800" cy="1015663"/>
            </a:xfrm>
            <a:prstGeom prst="rect">
              <a:avLst/>
            </a:prstGeom>
            <a:noFill/>
          </p:spPr>
          <p:txBody>
            <a:bodyPr wrap="square" rtlCol="0">
              <a:spAutoFit/>
            </a:bodyPr>
            <a:lstStyle/>
            <a:p>
              <a:pPr algn="ctr"/>
              <a:r>
                <a:rPr lang="en-IN" sz="6000" dirty="0">
                  <a:solidFill>
                    <a:srgbClr val="FFFFFF"/>
                  </a:solidFill>
                  <a:latin typeface="Open Sans Bold"/>
                </a:rPr>
                <a:t>Hypothesis Testing</a:t>
              </a:r>
              <a:endParaRPr lang="en-US" sz="6000" dirty="0">
                <a:solidFill>
                  <a:srgbClr val="FFFFFF"/>
                </a:solidFill>
                <a:latin typeface="Open Sans Bold"/>
              </a:endParaRPr>
            </a:p>
          </p:txBody>
        </p:sp>
      </p:grpSp>
      <p:sp>
        <p:nvSpPr>
          <p:cNvPr id="2" name="TextBox 1">
            <a:extLst>
              <a:ext uri="{FF2B5EF4-FFF2-40B4-BE49-F238E27FC236}">
                <a16:creationId xmlns:a16="http://schemas.microsoft.com/office/drawing/2014/main" id="{89801783-7319-A1FA-3E08-D3F013A12CC9}"/>
              </a:ext>
            </a:extLst>
          </p:cNvPr>
          <p:cNvSpPr txBox="1"/>
          <p:nvPr/>
        </p:nvSpPr>
        <p:spPr>
          <a:xfrm>
            <a:off x="914400" y="3162300"/>
            <a:ext cx="16383000" cy="629483"/>
          </a:xfrm>
          <a:prstGeom prst="roundRect">
            <a:avLst>
              <a:gd name="adj" fmla="val 29186"/>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2800" b="1" i="0" dirty="0">
                <a:solidFill>
                  <a:schemeClr val="bg1"/>
                </a:solidFill>
                <a:effectLst/>
                <a:latin typeface="var(--jp-content-font-family)"/>
              </a:rPr>
              <a:t>Hypothetical Statement - 2 : </a:t>
            </a:r>
            <a:r>
              <a:rPr lang="en-US" sz="2800" b="1" i="0" dirty="0">
                <a:effectLst/>
                <a:latin typeface="var(--jp-content-font-family)"/>
              </a:rPr>
              <a:t>The app's category is a significant predictor of its authenticity.</a:t>
            </a:r>
          </a:p>
        </p:txBody>
      </p:sp>
      <p:sp>
        <p:nvSpPr>
          <p:cNvPr id="3" name="TextBox 2">
            <a:extLst>
              <a:ext uri="{FF2B5EF4-FFF2-40B4-BE49-F238E27FC236}">
                <a16:creationId xmlns:a16="http://schemas.microsoft.com/office/drawing/2014/main" id="{1510B0A4-FC11-BCC6-8ACA-43396C3CB555}"/>
              </a:ext>
            </a:extLst>
          </p:cNvPr>
          <p:cNvSpPr txBox="1"/>
          <p:nvPr/>
        </p:nvSpPr>
        <p:spPr>
          <a:xfrm>
            <a:off x="914400" y="4351258"/>
            <a:ext cx="16383000" cy="481370"/>
          </a:xfrm>
          <a:prstGeom prst="roundRect">
            <a:avLst>
              <a:gd name="adj" fmla="val 29186"/>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000" b="1" i="0" dirty="0">
                <a:solidFill>
                  <a:schemeClr val="bg1"/>
                </a:solidFill>
                <a:effectLst/>
                <a:latin typeface="var(--jp-content-font-family)"/>
              </a:rPr>
              <a:t>Null Hypothesis: </a:t>
            </a:r>
            <a:r>
              <a:rPr lang="en-US" sz="2000" b="0" i="0" dirty="0">
                <a:effectLst/>
                <a:latin typeface="-apple-system"/>
              </a:rPr>
              <a:t>The app's category is not significantly related to its authenticity.</a:t>
            </a:r>
            <a:endParaRPr lang="en-US" sz="2000" b="1" i="0" dirty="0">
              <a:solidFill>
                <a:schemeClr val="bg1"/>
              </a:solidFill>
              <a:effectLst/>
              <a:latin typeface="var(--jp-content-font-family)"/>
            </a:endParaRPr>
          </a:p>
        </p:txBody>
      </p:sp>
      <p:sp>
        <p:nvSpPr>
          <p:cNvPr id="13" name="TextBox 12">
            <a:extLst>
              <a:ext uri="{FF2B5EF4-FFF2-40B4-BE49-F238E27FC236}">
                <a16:creationId xmlns:a16="http://schemas.microsoft.com/office/drawing/2014/main" id="{58E491B6-59FF-2902-0812-FD6A43FF29C7}"/>
              </a:ext>
            </a:extLst>
          </p:cNvPr>
          <p:cNvSpPr txBox="1"/>
          <p:nvPr/>
        </p:nvSpPr>
        <p:spPr>
          <a:xfrm>
            <a:off x="949717" y="5480665"/>
            <a:ext cx="16383000" cy="481370"/>
          </a:xfrm>
          <a:prstGeom prst="roundRect">
            <a:avLst>
              <a:gd name="adj" fmla="val 29186"/>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000" b="1" i="0" dirty="0">
                <a:effectLst/>
                <a:latin typeface="-apple-system"/>
              </a:rPr>
              <a:t>Alternative hypothesis:</a:t>
            </a:r>
            <a:r>
              <a:rPr lang="en-US" sz="2000" b="0" i="0" dirty="0">
                <a:effectLst/>
                <a:latin typeface="-apple-system"/>
              </a:rPr>
              <a:t> The app's category is significantly related to its authenticity.</a:t>
            </a:r>
          </a:p>
        </p:txBody>
      </p:sp>
    </p:spTree>
    <p:extLst>
      <p:ext uri="{BB962C8B-B14F-4D97-AF65-F5344CB8AC3E}">
        <p14:creationId xmlns:p14="http://schemas.microsoft.com/office/powerpoint/2010/main" val="338539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1+#ppt_w/2"/>
                                          </p:val>
                                        </p:tav>
                                        <p:tav tm="100000">
                                          <p:val>
                                            <p:strVal val="#ppt_x"/>
                                          </p:val>
                                        </p:tav>
                                      </p:tavLst>
                                    </p:anim>
                                    <p:anim calcmode="lin" valueType="num">
                                      <p:cBhvr additive="base">
                                        <p:cTn id="19"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34C21820-0CB4-D858-0F68-C21468B19CA0}"/>
              </a:ext>
            </a:extLst>
          </p:cNvPr>
          <p:cNvGraphicFramePr/>
          <p:nvPr/>
        </p:nvGraphicFramePr>
        <p:xfrm>
          <a:off x="-14221" y="2159000"/>
          <a:ext cx="18285215" cy="8128000"/>
        </p:xfrm>
        <a:graphic>
          <a:graphicData uri="http://schemas.openxmlformats.org/drawingml/2006/chart">
            <c:chart xmlns:c="http://schemas.openxmlformats.org/drawingml/2006/chart" xmlns:r="http://schemas.openxmlformats.org/officeDocument/2006/relationships" r:id="rId2"/>
          </a:graphicData>
        </a:graphic>
      </p:graphicFrame>
      <p:grpSp>
        <p:nvGrpSpPr>
          <p:cNvPr id="5" name="Group 4">
            <a:extLst>
              <a:ext uri="{FF2B5EF4-FFF2-40B4-BE49-F238E27FC236}">
                <a16:creationId xmlns:a16="http://schemas.microsoft.com/office/drawing/2014/main" id="{8C16D2AA-62DE-1BB2-CA52-8066ACF9ACD2}"/>
              </a:ext>
            </a:extLst>
          </p:cNvPr>
          <p:cNvGrpSpPr/>
          <p:nvPr/>
        </p:nvGrpSpPr>
        <p:grpSpPr>
          <a:xfrm>
            <a:off x="-14221" y="-300313"/>
            <a:ext cx="18299436" cy="3668772"/>
            <a:chOff x="-14221" y="-300313"/>
            <a:chExt cx="18299436" cy="3668772"/>
          </a:xfrm>
        </p:grpSpPr>
        <p:grpSp>
          <p:nvGrpSpPr>
            <p:cNvPr id="6" name="Group 5">
              <a:extLst>
                <a:ext uri="{FF2B5EF4-FFF2-40B4-BE49-F238E27FC236}">
                  <a16:creationId xmlns:a16="http://schemas.microsoft.com/office/drawing/2014/main" id="{5B1C65F0-BAC2-A6F0-C334-0F77F2253011}"/>
                </a:ext>
              </a:extLst>
            </p:cNvPr>
            <p:cNvGrpSpPr/>
            <p:nvPr/>
          </p:nvGrpSpPr>
          <p:grpSpPr>
            <a:xfrm>
              <a:off x="-2781" y="-300313"/>
              <a:ext cx="18287996" cy="3668772"/>
              <a:chOff x="0" y="-57150"/>
              <a:chExt cx="4816592" cy="869950"/>
            </a:xfrm>
          </p:grpSpPr>
          <p:sp>
            <p:nvSpPr>
              <p:cNvPr id="11" name="Freeform 3">
                <a:extLst>
                  <a:ext uri="{FF2B5EF4-FFF2-40B4-BE49-F238E27FC236}">
                    <a16:creationId xmlns:a16="http://schemas.microsoft.com/office/drawing/2014/main" id="{9BAC8E5E-3BD9-0F47-1BEA-6E106258DEE5}"/>
                  </a:ext>
                </a:extLst>
              </p:cNvPr>
              <p:cNvSpPr/>
              <p:nvPr/>
            </p:nvSpPr>
            <p:spPr>
              <a:xfrm>
                <a:off x="0" y="0"/>
                <a:ext cx="4816592" cy="554206"/>
              </a:xfrm>
              <a:custGeom>
                <a:avLst/>
                <a:gdLst/>
                <a:ahLst/>
                <a:cxnLst/>
                <a:rect l="l" t="t" r="r" b="b"/>
                <a:pathLst>
                  <a:path w="4816592" h="894404">
                    <a:moveTo>
                      <a:pt x="0" y="0"/>
                    </a:moveTo>
                    <a:lnTo>
                      <a:pt x="4816592" y="0"/>
                    </a:lnTo>
                    <a:lnTo>
                      <a:pt x="4816592" y="894404"/>
                    </a:lnTo>
                    <a:lnTo>
                      <a:pt x="0" y="894404"/>
                    </a:lnTo>
                    <a:close/>
                  </a:path>
                </a:pathLst>
              </a:custGeom>
              <a:solidFill>
                <a:srgbClr val="004E8E"/>
              </a:solidFill>
            </p:spPr>
            <p:txBody>
              <a:bodyPr/>
              <a:lstStyle/>
              <a:p>
                <a:endParaRPr lang="en-US" dirty="0"/>
              </a:p>
            </p:txBody>
          </p:sp>
          <p:sp>
            <p:nvSpPr>
              <p:cNvPr id="12" name="TextBox 11">
                <a:extLst>
                  <a:ext uri="{FF2B5EF4-FFF2-40B4-BE49-F238E27FC236}">
                    <a16:creationId xmlns:a16="http://schemas.microsoft.com/office/drawing/2014/main" id="{BBED04AB-5890-3EE9-CDD5-7B3477C19896}"/>
                  </a:ext>
                </a:extLst>
              </p:cNvPr>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7" name="Group 30">
              <a:extLst>
                <a:ext uri="{FF2B5EF4-FFF2-40B4-BE49-F238E27FC236}">
                  <a16:creationId xmlns:a16="http://schemas.microsoft.com/office/drawing/2014/main" id="{DAD16A42-8544-6ACD-310D-E8E975DCC1FC}"/>
                </a:ext>
              </a:extLst>
            </p:cNvPr>
            <p:cNvGrpSpPr/>
            <p:nvPr/>
          </p:nvGrpSpPr>
          <p:grpSpPr>
            <a:xfrm>
              <a:off x="-14221" y="343200"/>
              <a:ext cx="2362200" cy="420472"/>
              <a:chOff x="0" y="0"/>
              <a:chExt cx="940800" cy="135828"/>
            </a:xfrm>
          </p:grpSpPr>
          <p:sp>
            <p:nvSpPr>
              <p:cNvPr id="9" name="Freeform 31">
                <a:extLst>
                  <a:ext uri="{FF2B5EF4-FFF2-40B4-BE49-F238E27FC236}">
                    <a16:creationId xmlns:a16="http://schemas.microsoft.com/office/drawing/2014/main" id="{B7C0542A-9573-C8D4-7387-5783151EE4E0}"/>
                  </a:ext>
                </a:extLst>
              </p:cNvPr>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txBody>
              <a:bodyPr/>
              <a:lstStyle/>
              <a:p>
                <a:endParaRPr lang="en-US" dirty="0"/>
              </a:p>
            </p:txBody>
          </p:sp>
          <p:sp>
            <p:nvSpPr>
              <p:cNvPr id="10" name="TextBox 32">
                <a:extLst>
                  <a:ext uri="{FF2B5EF4-FFF2-40B4-BE49-F238E27FC236}">
                    <a16:creationId xmlns:a16="http://schemas.microsoft.com/office/drawing/2014/main" id="{C3CF314D-F710-2DB0-B3E4-0F49F2CD8306}"/>
                  </a:ext>
                </a:extLst>
              </p:cNvPr>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8" name="TextBox 7">
              <a:extLst>
                <a:ext uri="{FF2B5EF4-FFF2-40B4-BE49-F238E27FC236}">
                  <a16:creationId xmlns:a16="http://schemas.microsoft.com/office/drawing/2014/main" id="{A5FB3361-DA3D-C807-9B0E-8C035B972333}"/>
                </a:ext>
              </a:extLst>
            </p:cNvPr>
            <p:cNvSpPr txBox="1"/>
            <p:nvPr/>
          </p:nvSpPr>
          <p:spPr>
            <a:xfrm>
              <a:off x="2590800" y="495300"/>
              <a:ext cx="14020800" cy="1015663"/>
            </a:xfrm>
            <a:prstGeom prst="rect">
              <a:avLst/>
            </a:prstGeom>
            <a:noFill/>
          </p:spPr>
          <p:txBody>
            <a:bodyPr wrap="square" rtlCol="0">
              <a:spAutoFit/>
            </a:bodyPr>
            <a:lstStyle/>
            <a:p>
              <a:pPr algn="ctr"/>
              <a:r>
                <a:rPr lang="en-IN" sz="6000" dirty="0">
                  <a:solidFill>
                    <a:srgbClr val="FFFFFF"/>
                  </a:solidFill>
                  <a:latin typeface="Open Sans Bold"/>
                </a:rPr>
                <a:t>Result</a:t>
              </a:r>
              <a:endParaRPr lang="en-US" sz="6000" dirty="0">
                <a:solidFill>
                  <a:srgbClr val="FFFFFF"/>
                </a:solidFill>
                <a:latin typeface="Open Sans Bold"/>
              </a:endParaRPr>
            </a:p>
          </p:txBody>
        </p:sp>
      </p:grpSp>
      <p:sp>
        <p:nvSpPr>
          <p:cNvPr id="2" name="TextBox 1">
            <a:extLst>
              <a:ext uri="{FF2B5EF4-FFF2-40B4-BE49-F238E27FC236}">
                <a16:creationId xmlns:a16="http://schemas.microsoft.com/office/drawing/2014/main" id="{89801783-7319-A1FA-3E08-D3F013A12CC9}"/>
              </a:ext>
            </a:extLst>
          </p:cNvPr>
          <p:cNvSpPr txBox="1"/>
          <p:nvPr/>
        </p:nvSpPr>
        <p:spPr>
          <a:xfrm>
            <a:off x="936886" y="3279138"/>
            <a:ext cx="16383000" cy="6986528"/>
          </a:xfrm>
          <a:prstGeom prst="rect">
            <a:avLst/>
          </a:prstGeom>
          <a:noFill/>
        </p:spPr>
        <p:txBody>
          <a:bodyPr wrap="square" rtlCol="0">
            <a:spAutoFit/>
          </a:bodyPr>
          <a:lstStyle/>
          <a:p>
            <a:pPr algn="l"/>
            <a:r>
              <a:rPr lang="en-US" sz="2800" b="0" i="0" dirty="0">
                <a:solidFill>
                  <a:srgbClr val="000000"/>
                </a:solidFill>
                <a:effectLst/>
                <a:latin typeface="var(--jp-content-font-family)"/>
              </a:rPr>
              <a:t>The chi-square statistic measures the difference between the observed and expected frequencies in each cell of the contingency table. In this case, the large chi-square statistic indicates a significant difference between the observed and expected frequencies, suggesting that there is a relationship between app category and authenticity.</a:t>
            </a:r>
          </a:p>
          <a:p>
            <a:pPr algn="l"/>
            <a:r>
              <a:rPr lang="en-US" sz="2800" b="0" i="0" dirty="0">
                <a:solidFill>
                  <a:srgbClr val="000000"/>
                </a:solidFill>
                <a:effectLst/>
                <a:latin typeface="var(--jp-content-font-family)"/>
              </a:rPr>
              <a:t>The degrees of freedom represent the number of independent observations in the contingency table. In this case, the degrees of freedom is 29, which is the number of categories minus one, multiplied by the number of authenticity levels minus one.</a:t>
            </a:r>
          </a:p>
          <a:p>
            <a:pPr algn="l"/>
            <a:r>
              <a:rPr lang="en-US" sz="2800" b="0" i="0" dirty="0">
                <a:solidFill>
                  <a:srgbClr val="000000"/>
                </a:solidFill>
                <a:effectLst/>
                <a:latin typeface="var(--jp-content-font-family)"/>
              </a:rPr>
              <a:t>The p-value is the probability of observing the relationship between app category and authenticity, or a more extreme relationship, assuming that there is no relationship between the two variables (i.e., the null hypothesis). A p-value of 0.0 indicates that the probability of observing the relationship or a more extreme relationship by chance is essentially zero. Therefore, we reject the null hypothesis and conclude that there is a statistically significant relationship between app category and authenticity.</a:t>
            </a:r>
          </a:p>
          <a:p>
            <a:pPr algn="l"/>
            <a:r>
              <a:rPr lang="en-US" sz="2800" b="0" i="0" dirty="0">
                <a:solidFill>
                  <a:srgbClr val="000000"/>
                </a:solidFill>
                <a:effectLst/>
                <a:latin typeface="var(--jp-content-font-family)"/>
              </a:rPr>
              <a:t>In summary, the output suggests that the app's category is a significant predictor of its authenticity, and there is a significant relationship between app category and authenticity.</a:t>
            </a:r>
          </a:p>
          <a:p>
            <a:br>
              <a:rPr lang="en-US" sz="2800" b="0" i="0" dirty="0">
                <a:solidFill>
                  <a:srgbClr val="000000"/>
                </a:solidFill>
                <a:effectLst/>
                <a:latin typeface="-apple-system"/>
              </a:rPr>
            </a:br>
            <a:endParaRPr lang="en-US" sz="2800" b="0" dirty="0">
              <a:effectLst/>
            </a:endParaRPr>
          </a:p>
        </p:txBody>
      </p:sp>
    </p:spTree>
    <p:extLst>
      <p:ext uri="{BB962C8B-B14F-4D97-AF65-F5344CB8AC3E}">
        <p14:creationId xmlns:p14="http://schemas.microsoft.com/office/powerpoint/2010/main" val="12643659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34C21820-0CB4-D858-0F68-C21468B19CA0}"/>
              </a:ext>
            </a:extLst>
          </p:cNvPr>
          <p:cNvGraphicFramePr/>
          <p:nvPr>
            <p:extLst>
              <p:ext uri="{D42A27DB-BD31-4B8C-83A1-F6EECF244321}">
                <p14:modId xmlns:p14="http://schemas.microsoft.com/office/powerpoint/2010/main" val="1260710978"/>
              </p:ext>
            </p:extLst>
          </p:nvPr>
        </p:nvGraphicFramePr>
        <p:xfrm>
          <a:off x="-14221" y="2159000"/>
          <a:ext cx="18285215" cy="8128000"/>
        </p:xfrm>
        <a:graphic>
          <a:graphicData uri="http://schemas.openxmlformats.org/drawingml/2006/chart">
            <c:chart xmlns:c="http://schemas.openxmlformats.org/drawingml/2006/chart" xmlns:r="http://schemas.openxmlformats.org/officeDocument/2006/relationships" r:id="rId2"/>
          </a:graphicData>
        </a:graphic>
      </p:graphicFrame>
      <p:grpSp>
        <p:nvGrpSpPr>
          <p:cNvPr id="5" name="Group 4">
            <a:extLst>
              <a:ext uri="{FF2B5EF4-FFF2-40B4-BE49-F238E27FC236}">
                <a16:creationId xmlns:a16="http://schemas.microsoft.com/office/drawing/2014/main" id="{8C16D2AA-62DE-1BB2-CA52-8066ACF9ACD2}"/>
              </a:ext>
            </a:extLst>
          </p:cNvPr>
          <p:cNvGrpSpPr/>
          <p:nvPr/>
        </p:nvGrpSpPr>
        <p:grpSpPr>
          <a:xfrm>
            <a:off x="-14221" y="-300313"/>
            <a:ext cx="18299436" cy="3668772"/>
            <a:chOff x="-14221" y="-300313"/>
            <a:chExt cx="18299436" cy="3668772"/>
          </a:xfrm>
        </p:grpSpPr>
        <p:grpSp>
          <p:nvGrpSpPr>
            <p:cNvPr id="6" name="Group 5">
              <a:extLst>
                <a:ext uri="{FF2B5EF4-FFF2-40B4-BE49-F238E27FC236}">
                  <a16:creationId xmlns:a16="http://schemas.microsoft.com/office/drawing/2014/main" id="{5B1C65F0-BAC2-A6F0-C334-0F77F2253011}"/>
                </a:ext>
              </a:extLst>
            </p:cNvPr>
            <p:cNvGrpSpPr/>
            <p:nvPr/>
          </p:nvGrpSpPr>
          <p:grpSpPr>
            <a:xfrm>
              <a:off x="-2781" y="-300313"/>
              <a:ext cx="18287996" cy="3668772"/>
              <a:chOff x="0" y="-57150"/>
              <a:chExt cx="4816592" cy="869950"/>
            </a:xfrm>
          </p:grpSpPr>
          <p:sp>
            <p:nvSpPr>
              <p:cNvPr id="11" name="Freeform 3">
                <a:extLst>
                  <a:ext uri="{FF2B5EF4-FFF2-40B4-BE49-F238E27FC236}">
                    <a16:creationId xmlns:a16="http://schemas.microsoft.com/office/drawing/2014/main" id="{9BAC8E5E-3BD9-0F47-1BEA-6E106258DEE5}"/>
                  </a:ext>
                </a:extLst>
              </p:cNvPr>
              <p:cNvSpPr/>
              <p:nvPr/>
            </p:nvSpPr>
            <p:spPr>
              <a:xfrm>
                <a:off x="0" y="0"/>
                <a:ext cx="4816592" cy="554206"/>
              </a:xfrm>
              <a:custGeom>
                <a:avLst/>
                <a:gdLst/>
                <a:ahLst/>
                <a:cxnLst/>
                <a:rect l="l" t="t" r="r" b="b"/>
                <a:pathLst>
                  <a:path w="4816592" h="894404">
                    <a:moveTo>
                      <a:pt x="0" y="0"/>
                    </a:moveTo>
                    <a:lnTo>
                      <a:pt x="4816592" y="0"/>
                    </a:lnTo>
                    <a:lnTo>
                      <a:pt x="4816592" y="894404"/>
                    </a:lnTo>
                    <a:lnTo>
                      <a:pt x="0" y="894404"/>
                    </a:lnTo>
                    <a:close/>
                  </a:path>
                </a:pathLst>
              </a:custGeom>
              <a:solidFill>
                <a:srgbClr val="004E8E"/>
              </a:solidFill>
            </p:spPr>
            <p:txBody>
              <a:bodyPr/>
              <a:lstStyle/>
              <a:p>
                <a:endParaRPr lang="en-US" dirty="0"/>
              </a:p>
            </p:txBody>
          </p:sp>
          <p:sp>
            <p:nvSpPr>
              <p:cNvPr id="12" name="TextBox 11">
                <a:extLst>
                  <a:ext uri="{FF2B5EF4-FFF2-40B4-BE49-F238E27FC236}">
                    <a16:creationId xmlns:a16="http://schemas.microsoft.com/office/drawing/2014/main" id="{BBED04AB-5890-3EE9-CDD5-7B3477C19896}"/>
                  </a:ext>
                </a:extLst>
              </p:cNvPr>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7" name="Group 30">
              <a:extLst>
                <a:ext uri="{FF2B5EF4-FFF2-40B4-BE49-F238E27FC236}">
                  <a16:creationId xmlns:a16="http://schemas.microsoft.com/office/drawing/2014/main" id="{DAD16A42-8544-6ACD-310D-E8E975DCC1FC}"/>
                </a:ext>
              </a:extLst>
            </p:cNvPr>
            <p:cNvGrpSpPr/>
            <p:nvPr/>
          </p:nvGrpSpPr>
          <p:grpSpPr>
            <a:xfrm>
              <a:off x="-14221" y="343200"/>
              <a:ext cx="2362200" cy="420472"/>
              <a:chOff x="0" y="0"/>
              <a:chExt cx="940800" cy="135828"/>
            </a:xfrm>
          </p:grpSpPr>
          <p:sp>
            <p:nvSpPr>
              <p:cNvPr id="9" name="Freeform 31">
                <a:extLst>
                  <a:ext uri="{FF2B5EF4-FFF2-40B4-BE49-F238E27FC236}">
                    <a16:creationId xmlns:a16="http://schemas.microsoft.com/office/drawing/2014/main" id="{B7C0542A-9573-C8D4-7387-5783151EE4E0}"/>
                  </a:ext>
                </a:extLst>
              </p:cNvPr>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txBody>
              <a:bodyPr/>
              <a:lstStyle/>
              <a:p>
                <a:endParaRPr lang="en-US" dirty="0"/>
              </a:p>
            </p:txBody>
          </p:sp>
          <p:sp>
            <p:nvSpPr>
              <p:cNvPr id="10" name="TextBox 32">
                <a:extLst>
                  <a:ext uri="{FF2B5EF4-FFF2-40B4-BE49-F238E27FC236}">
                    <a16:creationId xmlns:a16="http://schemas.microsoft.com/office/drawing/2014/main" id="{C3CF314D-F710-2DB0-B3E4-0F49F2CD8306}"/>
                  </a:ext>
                </a:extLst>
              </p:cNvPr>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8" name="TextBox 7">
              <a:extLst>
                <a:ext uri="{FF2B5EF4-FFF2-40B4-BE49-F238E27FC236}">
                  <a16:creationId xmlns:a16="http://schemas.microsoft.com/office/drawing/2014/main" id="{A5FB3361-DA3D-C807-9B0E-8C035B972333}"/>
                </a:ext>
              </a:extLst>
            </p:cNvPr>
            <p:cNvSpPr txBox="1"/>
            <p:nvPr/>
          </p:nvSpPr>
          <p:spPr>
            <a:xfrm>
              <a:off x="2590800" y="495300"/>
              <a:ext cx="14020800" cy="1015663"/>
            </a:xfrm>
            <a:prstGeom prst="rect">
              <a:avLst/>
            </a:prstGeom>
            <a:noFill/>
          </p:spPr>
          <p:txBody>
            <a:bodyPr wrap="square" rtlCol="0">
              <a:spAutoFit/>
            </a:bodyPr>
            <a:lstStyle/>
            <a:p>
              <a:pPr algn="ctr"/>
              <a:r>
                <a:rPr lang="en-IN" sz="6000" dirty="0">
                  <a:solidFill>
                    <a:srgbClr val="FFFFFF"/>
                  </a:solidFill>
                  <a:latin typeface="Open Sans Bold"/>
                </a:rPr>
                <a:t>Hypothesis Testing</a:t>
              </a:r>
              <a:endParaRPr lang="en-US" sz="6000" dirty="0">
                <a:solidFill>
                  <a:srgbClr val="FFFFFF"/>
                </a:solidFill>
                <a:latin typeface="Open Sans Bold"/>
              </a:endParaRPr>
            </a:p>
          </p:txBody>
        </p:sp>
      </p:grpSp>
      <p:sp>
        <p:nvSpPr>
          <p:cNvPr id="2" name="TextBox 1">
            <a:extLst>
              <a:ext uri="{FF2B5EF4-FFF2-40B4-BE49-F238E27FC236}">
                <a16:creationId xmlns:a16="http://schemas.microsoft.com/office/drawing/2014/main" id="{89801783-7319-A1FA-3E08-D3F013A12CC9}"/>
              </a:ext>
            </a:extLst>
          </p:cNvPr>
          <p:cNvSpPr txBox="1"/>
          <p:nvPr/>
        </p:nvSpPr>
        <p:spPr>
          <a:xfrm>
            <a:off x="914400" y="3162300"/>
            <a:ext cx="16383000" cy="629483"/>
          </a:xfrm>
          <a:prstGeom prst="roundRect">
            <a:avLst>
              <a:gd name="adj" fmla="val 29186"/>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2800" b="1" i="0" dirty="0">
                <a:solidFill>
                  <a:schemeClr val="bg1"/>
                </a:solidFill>
                <a:effectLst/>
                <a:latin typeface="var(--jp-content-font-family)"/>
              </a:rPr>
              <a:t>Hypothetical Statement – 3 : </a:t>
            </a:r>
            <a:r>
              <a:rPr lang="en-US" sz="2800" b="1" i="0" dirty="0">
                <a:effectLst/>
                <a:latin typeface="-apple-system"/>
              </a:rPr>
              <a:t>The number of reviews is a significant predictor of an app's authenticity.</a:t>
            </a:r>
          </a:p>
        </p:txBody>
      </p:sp>
      <p:sp>
        <p:nvSpPr>
          <p:cNvPr id="3" name="TextBox 2">
            <a:extLst>
              <a:ext uri="{FF2B5EF4-FFF2-40B4-BE49-F238E27FC236}">
                <a16:creationId xmlns:a16="http://schemas.microsoft.com/office/drawing/2014/main" id="{1510B0A4-FC11-BCC6-8ACA-43396C3CB555}"/>
              </a:ext>
            </a:extLst>
          </p:cNvPr>
          <p:cNvSpPr txBox="1"/>
          <p:nvPr/>
        </p:nvSpPr>
        <p:spPr>
          <a:xfrm>
            <a:off x="914400" y="4351258"/>
            <a:ext cx="16383000" cy="481370"/>
          </a:xfrm>
          <a:prstGeom prst="roundRect">
            <a:avLst>
              <a:gd name="adj" fmla="val 29186"/>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000" b="1" i="0" dirty="0">
                <a:solidFill>
                  <a:schemeClr val="bg1"/>
                </a:solidFill>
                <a:effectLst/>
                <a:latin typeface="var(--jp-content-font-family)"/>
              </a:rPr>
              <a:t>Null Hypothesis: </a:t>
            </a:r>
            <a:r>
              <a:rPr lang="en-US" sz="2000" b="0" i="0" dirty="0">
                <a:effectLst/>
                <a:latin typeface="-apple-system"/>
              </a:rPr>
              <a:t>The number of reviews is not significantly related to an app's authenticity.</a:t>
            </a:r>
            <a:endParaRPr lang="en-US" sz="2000" b="1" i="0" dirty="0">
              <a:solidFill>
                <a:schemeClr val="bg1"/>
              </a:solidFill>
              <a:effectLst/>
              <a:latin typeface="var(--jp-content-font-family)"/>
            </a:endParaRPr>
          </a:p>
        </p:txBody>
      </p:sp>
      <p:sp>
        <p:nvSpPr>
          <p:cNvPr id="13" name="TextBox 12">
            <a:extLst>
              <a:ext uri="{FF2B5EF4-FFF2-40B4-BE49-F238E27FC236}">
                <a16:creationId xmlns:a16="http://schemas.microsoft.com/office/drawing/2014/main" id="{58E491B6-59FF-2902-0812-FD6A43FF29C7}"/>
              </a:ext>
            </a:extLst>
          </p:cNvPr>
          <p:cNvSpPr txBox="1"/>
          <p:nvPr/>
        </p:nvSpPr>
        <p:spPr>
          <a:xfrm>
            <a:off x="949717" y="5480665"/>
            <a:ext cx="16383000" cy="481370"/>
          </a:xfrm>
          <a:prstGeom prst="roundRect">
            <a:avLst>
              <a:gd name="adj" fmla="val 29186"/>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000" b="1" i="0" dirty="0">
                <a:effectLst/>
                <a:latin typeface="-apple-system"/>
              </a:rPr>
              <a:t>Alternative hypothesis:</a:t>
            </a:r>
            <a:r>
              <a:rPr lang="en-US" sz="2000" b="0" i="0" dirty="0">
                <a:effectLst/>
                <a:latin typeface="-apple-system"/>
              </a:rPr>
              <a:t> </a:t>
            </a:r>
            <a:r>
              <a:rPr lang="en-US" sz="2000" dirty="0">
                <a:effectLst/>
                <a:latin typeface="var(--jp-content-font-family)"/>
              </a:rPr>
              <a:t>The number of reviews is significantly related to an app's authenticity</a:t>
            </a:r>
            <a:r>
              <a:rPr lang="en-US" sz="2000" dirty="0">
                <a:latin typeface="-apple-system"/>
              </a:rPr>
              <a:t>.</a:t>
            </a:r>
            <a:endParaRPr lang="en-US" sz="2000" dirty="0">
              <a:effectLst/>
              <a:latin typeface="var(--jp-content-font-family)"/>
            </a:endParaRPr>
          </a:p>
        </p:txBody>
      </p:sp>
    </p:spTree>
    <p:extLst>
      <p:ext uri="{BB962C8B-B14F-4D97-AF65-F5344CB8AC3E}">
        <p14:creationId xmlns:p14="http://schemas.microsoft.com/office/powerpoint/2010/main" val="2649537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1+#ppt_w/2"/>
                                          </p:val>
                                        </p:tav>
                                        <p:tav tm="100000">
                                          <p:val>
                                            <p:strVal val="#ppt_x"/>
                                          </p:val>
                                        </p:tav>
                                      </p:tavLst>
                                    </p:anim>
                                    <p:anim calcmode="lin" valueType="num">
                                      <p:cBhvr additive="base">
                                        <p:cTn id="19"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34C21820-0CB4-D858-0F68-C21468B19CA0}"/>
              </a:ext>
            </a:extLst>
          </p:cNvPr>
          <p:cNvGraphicFramePr/>
          <p:nvPr/>
        </p:nvGraphicFramePr>
        <p:xfrm>
          <a:off x="-14221" y="2159000"/>
          <a:ext cx="18285215" cy="8128000"/>
        </p:xfrm>
        <a:graphic>
          <a:graphicData uri="http://schemas.openxmlformats.org/drawingml/2006/chart">
            <c:chart xmlns:c="http://schemas.openxmlformats.org/drawingml/2006/chart" xmlns:r="http://schemas.openxmlformats.org/officeDocument/2006/relationships" r:id="rId2"/>
          </a:graphicData>
        </a:graphic>
      </p:graphicFrame>
      <p:grpSp>
        <p:nvGrpSpPr>
          <p:cNvPr id="5" name="Group 4">
            <a:extLst>
              <a:ext uri="{FF2B5EF4-FFF2-40B4-BE49-F238E27FC236}">
                <a16:creationId xmlns:a16="http://schemas.microsoft.com/office/drawing/2014/main" id="{8C16D2AA-62DE-1BB2-CA52-8066ACF9ACD2}"/>
              </a:ext>
            </a:extLst>
          </p:cNvPr>
          <p:cNvGrpSpPr/>
          <p:nvPr/>
        </p:nvGrpSpPr>
        <p:grpSpPr>
          <a:xfrm>
            <a:off x="-14221" y="-300313"/>
            <a:ext cx="18299436" cy="3668772"/>
            <a:chOff x="-14221" y="-300313"/>
            <a:chExt cx="18299436" cy="3668772"/>
          </a:xfrm>
        </p:grpSpPr>
        <p:grpSp>
          <p:nvGrpSpPr>
            <p:cNvPr id="6" name="Group 5">
              <a:extLst>
                <a:ext uri="{FF2B5EF4-FFF2-40B4-BE49-F238E27FC236}">
                  <a16:creationId xmlns:a16="http://schemas.microsoft.com/office/drawing/2014/main" id="{5B1C65F0-BAC2-A6F0-C334-0F77F2253011}"/>
                </a:ext>
              </a:extLst>
            </p:cNvPr>
            <p:cNvGrpSpPr/>
            <p:nvPr/>
          </p:nvGrpSpPr>
          <p:grpSpPr>
            <a:xfrm>
              <a:off x="-2781" y="-300313"/>
              <a:ext cx="18287996" cy="3668772"/>
              <a:chOff x="0" y="-57150"/>
              <a:chExt cx="4816592" cy="869950"/>
            </a:xfrm>
          </p:grpSpPr>
          <p:sp>
            <p:nvSpPr>
              <p:cNvPr id="11" name="Freeform 3">
                <a:extLst>
                  <a:ext uri="{FF2B5EF4-FFF2-40B4-BE49-F238E27FC236}">
                    <a16:creationId xmlns:a16="http://schemas.microsoft.com/office/drawing/2014/main" id="{9BAC8E5E-3BD9-0F47-1BEA-6E106258DEE5}"/>
                  </a:ext>
                </a:extLst>
              </p:cNvPr>
              <p:cNvSpPr/>
              <p:nvPr/>
            </p:nvSpPr>
            <p:spPr>
              <a:xfrm>
                <a:off x="0" y="0"/>
                <a:ext cx="4816592" cy="554206"/>
              </a:xfrm>
              <a:custGeom>
                <a:avLst/>
                <a:gdLst/>
                <a:ahLst/>
                <a:cxnLst/>
                <a:rect l="l" t="t" r="r" b="b"/>
                <a:pathLst>
                  <a:path w="4816592" h="894404">
                    <a:moveTo>
                      <a:pt x="0" y="0"/>
                    </a:moveTo>
                    <a:lnTo>
                      <a:pt x="4816592" y="0"/>
                    </a:lnTo>
                    <a:lnTo>
                      <a:pt x="4816592" y="894404"/>
                    </a:lnTo>
                    <a:lnTo>
                      <a:pt x="0" y="894404"/>
                    </a:lnTo>
                    <a:close/>
                  </a:path>
                </a:pathLst>
              </a:custGeom>
              <a:solidFill>
                <a:srgbClr val="004E8E"/>
              </a:solidFill>
            </p:spPr>
            <p:txBody>
              <a:bodyPr/>
              <a:lstStyle/>
              <a:p>
                <a:endParaRPr lang="en-US" dirty="0"/>
              </a:p>
            </p:txBody>
          </p:sp>
          <p:sp>
            <p:nvSpPr>
              <p:cNvPr id="12" name="TextBox 11">
                <a:extLst>
                  <a:ext uri="{FF2B5EF4-FFF2-40B4-BE49-F238E27FC236}">
                    <a16:creationId xmlns:a16="http://schemas.microsoft.com/office/drawing/2014/main" id="{BBED04AB-5890-3EE9-CDD5-7B3477C19896}"/>
                  </a:ext>
                </a:extLst>
              </p:cNvPr>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7" name="Group 30">
              <a:extLst>
                <a:ext uri="{FF2B5EF4-FFF2-40B4-BE49-F238E27FC236}">
                  <a16:creationId xmlns:a16="http://schemas.microsoft.com/office/drawing/2014/main" id="{DAD16A42-8544-6ACD-310D-E8E975DCC1FC}"/>
                </a:ext>
              </a:extLst>
            </p:cNvPr>
            <p:cNvGrpSpPr/>
            <p:nvPr/>
          </p:nvGrpSpPr>
          <p:grpSpPr>
            <a:xfrm>
              <a:off x="-14221" y="343200"/>
              <a:ext cx="2362200" cy="420472"/>
              <a:chOff x="0" y="0"/>
              <a:chExt cx="940800" cy="135828"/>
            </a:xfrm>
          </p:grpSpPr>
          <p:sp>
            <p:nvSpPr>
              <p:cNvPr id="9" name="Freeform 31">
                <a:extLst>
                  <a:ext uri="{FF2B5EF4-FFF2-40B4-BE49-F238E27FC236}">
                    <a16:creationId xmlns:a16="http://schemas.microsoft.com/office/drawing/2014/main" id="{B7C0542A-9573-C8D4-7387-5783151EE4E0}"/>
                  </a:ext>
                </a:extLst>
              </p:cNvPr>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txBody>
              <a:bodyPr/>
              <a:lstStyle/>
              <a:p>
                <a:endParaRPr lang="en-US" dirty="0"/>
              </a:p>
            </p:txBody>
          </p:sp>
          <p:sp>
            <p:nvSpPr>
              <p:cNvPr id="10" name="TextBox 32">
                <a:extLst>
                  <a:ext uri="{FF2B5EF4-FFF2-40B4-BE49-F238E27FC236}">
                    <a16:creationId xmlns:a16="http://schemas.microsoft.com/office/drawing/2014/main" id="{C3CF314D-F710-2DB0-B3E4-0F49F2CD8306}"/>
                  </a:ext>
                </a:extLst>
              </p:cNvPr>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8" name="TextBox 7">
              <a:extLst>
                <a:ext uri="{FF2B5EF4-FFF2-40B4-BE49-F238E27FC236}">
                  <a16:creationId xmlns:a16="http://schemas.microsoft.com/office/drawing/2014/main" id="{A5FB3361-DA3D-C807-9B0E-8C035B972333}"/>
                </a:ext>
              </a:extLst>
            </p:cNvPr>
            <p:cNvSpPr txBox="1"/>
            <p:nvPr/>
          </p:nvSpPr>
          <p:spPr>
            <a:xfrm>
              <a:off x="2590800" y="495300"/>
              <a:ext cx="14020800" cy="1015663"/>
            </a:xfrm>
            <a:prstGeom prst="rect">
              <a:avLst/>
            </a:prstGeom>
            <a:noFill/>
          </p:spPr>
          <p:txBody>
            <a:bodyPr wrap="square" rtlCol="0">
              <a:spAutoFit/>
            </a:bodyPr>
            <a:lstStyle/>
            <a:p>
              <a:pPr algn="ctr"/>
              <a:r>
                <a:rPr lang="en-IN" sz="6000" dirty="0">
                  <a:solidFill>
                    <a:srgbClr val="FFFFFF"/>
                  </a:solidFill>
                  <a:latin typeface="Open Sans Bold"/>
                </a:rPr>
                <a:t>Result</a:t>
              </a:r>
              <a:endParaRPr lang="en-US" sz="6000" dirty="0">
                <a:solidFill>
                  <a:srgbClr val="FFFFFF"/>
                </a:solidFill>
                <a:latin typeface="Open Sans Bold"/>
              </a:endParaRPr>
            </a:p>
          </p:txBody>
        </p:sp>
      </p:grpSp>
      <p:sp>
        <p:nvSpPr>
          <p:cNvPr id="2" name="TextBox 1">
            <a:extLst>
              <a:ext uri="{FF2B5EF4-FFF2-40B4-BE49-F238E27FC236}">
                <a16:creationId xmlns:a16="http://schemas.microsoft.com/office/drawing/2014/main" id="{89801783-7319-A1FA-3E08-D3F013A12CC9}"/>
              </a:ext>
            </a:extLst>
          </p:cNvPr>
          <p:cNvSpPr txBox="1"/>
          <p:nvPr/>
        </p:nvSpPr>
        <p:spPr>
          <a:xfrm>
            <a:off x="936886" y="3279138"/>
            <a:ext cx="16383000" cy="5262979"/>
          </a:xfrm>
          <a:prstGeom prst="rect">
            <a:avLst/>
          </a:prstGeom>
          <a:noFill/>
        </p:spPr>
        <p:txBody>
          <a:bodyPr wrap="square" rtlCol="0">
            <a:spAutoFit/>
          </a:bodyPr>
          <a:lstStyle/>
          <a:p>
            <a:pPr algn="l"/>
            <a:r>
              <a:rPr lang="en-US" sz="2800" b="0" i="0" dirty="0">
                <a:solidFill>
                  <a:srgbClr val="000000"/>
                </a:solidFill>
                <a:effectLst/>
                <a:latin typeface="var(--jp-content-font-family)"/>
              </a:rPr>
              <a:t>T</a:t>
            </a:r>
            <a:r>
              <a:rPr lang="en-US" sz="2800" b="0" i="0" dirty="0">
                <a:effectLst/>
                <a:latin typeface="-apple-system"/>
              </a:rPr>
              <a:t>he result of the chi-square test in the code provided indicates that the p-value is 0.0, which is less than the typical significance level of 0.05. This means that we reject the null hypothesis that the number of ratings is not significantly related to the Class of the app and conclude that there is a significant relationship between the number of ratings and the Class of the app.</a:t>
            </a:r>
          </a:p>
          <a:p>
            <a:pPr algn="l"/>
            <a:r>
              <a:rPr lang="en-US" sz="2800" b="0" i="0" dirty="0">
                <a:effectLst/>
                <a:latin typeface="-apple-system"/>
              </a:rPr>
              <a:t>The chi-square statistic is a measure of how different the observed values are from the expected values under the null hypothesis. In this case, the observed values are the contingency table of the number of ratings and Class, and the expected values are calculated assuming the null hypothesis is true. The degrees of freedom tell us how many values can vary freely in the chi-square distribution. The large chi-square statistic and degrees of freedom indicate that there are many categories with large differences between the observed and expected values, supporting the conclusion of a significant relationship between the number of ratings and the Class of the app.</a:t>
            </a:r>
          </a:p>
          <a:p>
            <a:pPr algn="l"/>
            <a:endParaRPr lang="en-US" sz="2800" b="0" dirty="0">
              <a:effectLst/>
            </a:endParaRPr>
          </a:p>
        </p:txBody>
      </p:sp>
    </p:spTree>
    <p:extLst>
      <p:ext uri="{BB962C8B-B14F-4D97-AF65-F5344CB8AC3E}">
        <p14:creationId xmlns:p14="http://schemas.microsoft.com/office/powerpoint/2010/main" val="28928707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5"/>
          <p:cNvSpPr txBox="1">
            <a:spLocks noGrp="1"/>
          </p:cNvSpPr>
          <p:nvPr>
            <p:ph type="ctrTitle"/>
          </p:nvPr>
        </p:nvSpPr>
        <p:spPr>
          <a:xfrm>
            <a:off x="1710600" y="5452700"/>
            <a:ext cx="13377000" cy="2319600"/>
          </a:xfrm>
          <a:prstGeom prst="rect">
            <a:avLst/>
          </a:prstGeom>
        </p:spPr>
        <p:txBody>
          <a:bodyPr spcFirstLastPara="1" vert="horz" wrap="square" lIns="0" tIns="0" rIns="0" bIns="0" rtlCol="0" anchor="b" anchorCtr="0">
            <a:noAutofit/>
          </a:bodyPr>
          <a:lstStyle/>
          <a:p>
            <a:pPr algn="l"/>
            <a:r>
              <a:rPr lang="en-IN" dirty="0">
                <a:solidFill>
                  <a:srgbClr val="EEAF5C"/>
                </a:solidFill>
                <a:latin typeface="Arial Black" panose="020B0A04020102020204" pitchFamily="34" charset="0"/>
              </a:rPr>
              <a:t>Feature Engineering</a:t>
            </a:r>
            <a:endParaRPr lang="en-US" dirty="0">
              <a:solidFill>
                <a:srgbClr val="EEAF5C"/>
              </a:solidFill>
              <a:latin typeface="Arial Black" panose="020B0A04020102020204" pitchFamily="34" charset="0"/>
            </a:endParaRPr>
          </a:p>
        </p:txBody>
      </p:sp>
      <p:sp>
        <p:nvSpPr>
          <p:cNvPr id="118" name="Google Shape;118;p15"/>
          <p:cNvSpPr txBox="1">
            <a:spLocks noGrp="1"/>
          </p:cNvSpPr>
          <p:nvPr>
            <p:ph type="subTitle" idx="1"/>
          </p:nvPr>
        </p:nvSpPr>
        <p:spPr>
          <a:prstGeom prst="rect">
            <a:avLst/>
          </a:prstGeom>
        </p:spPr>
        <p:txBody>
          <a:bodyPr spcFirstLastPara="1" vert="horz" wrap="square" lIns="0" tIns="0" rIns="0" bIns="0" rtlCol="0" anchor="t" anchorCtr="0">
            <a:noAutofit/>
          </a:bodyPr>
          <a:lstStyle/>
          <a:p>
            <a:pPr marL="0" indent="0">
              <a:spcAft>
                <a:spcPts val="2000"/>
              </a:spcAft>
            </a:pPr>
            <a:r>
              <a:rPr lang="en-IN" b="1" dirty="0"/>
              <a:t>Feature Manipulation , Handling Imbalanced Data &amp; Feature selection</a:t>
            </a:r>
            <a:endParaRPr b="1" dirty="0"/>
          </a:p>
        </p:txBody>
      </p:sp>
      <p:sp>
        <p:nvSpPr>
          <p:cNvPr id="119" name="Google Shape;119;p15"/>
          <p:cNvSpPr txBox="1"/>
          <p:nvPr/>
        </p:nvSpPr>
        <p:spPr>
          <a:xfrm>
            <a:off x="1478656" y="1086750"/>
            <a:ext cx="1934400" cy="3261000"/>
          </a:xfrm>
          <a:prstGeom prst="rect">
            <a:avLst/>
          </a:prstGeom>
          <a:noFill/>
          <a:ln>
            <a:noFill/>
          </a:ln>
          <a:effectLst>
            <a:outerShdw blurRad="14288" dist="9525" dir="5400000" algn="bl" rotWithShape="0">
              <a:schemeClr val="dk1">
                <a:alpha val="35000"/>
              </a:schemeClr>
            </a:outerShdw>
          </a:effectLst>
        </p:spPr>
        <p:txBody>
          <a:bodyPr spcFirstLastPara="1" wrap="square" lIns="0" tIns="0" rIns="0" bIns="0" anchor="t" anchorCtr="0">
            <a:noAutofit/>
          </a:bodyPr>
          <a:lstStyle/>
          <a:p>
            <a:pPr>
              <a:lnSpc>
                <a:spcPct val="90000"/>
              </a:lnSpc>
            </a:pPr>
            <a:r>
              <a:rPr lang="en-IN" sz="26000" b="1" dirty="0">
                <a:solidFill>
                  <a:schemeClr val="accent4"/>
                </a:solidFill>
                <a:latin typeface="Titillium Web"/>
                <a:ea typeface="Titillium Web"/>
                <a:cs typeface="Titillium Web"/>
                <a:sym typeface="Titillium Web"/>
              </a:rPr>
              <a:t>6</a:t>
            </a:r>
            <a:endParaRPr sz="26000" b="1" dirty="0">
              <a:solidFill>
                <a:schemeClr val="accent4"/>
              </a:solidFill>
              <a:latin typeface="Titillium Web"/>
              <a:ea typeface="Titillium Web"/>
              <a:cs typeface="Titillium Web"/>
              <a:sym typeface="Titillium Web"/>
            </a:endParaRPr>
          </a:p>
        </p:txBody>
      </p:sp>
    </p:spTree>
    <p:extLst>
      <p:ext uri="{BB962C8B-B14F-4D97-AF65-F5344CB8AC3E}">
        <p14:creationId xmlns:p14="http://schemas.microsoft.com/office/powerpoint/2010/main" val="502738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16419" y="4142092"/>
            <a:ext cx="2807768" cy="396240"/>
          </a:xfrm>
          <a:prstGeom prst="rect">
            <a:avLst/>
          </a:prstGeom>
        </p:spPr>
        <p:txBody>
          <a:bodyPr lIns="0" tIns="0" rIns="0" bIns="0" rtlCol="0" anchor="t">
            <a:spAutoFit/>
          </a:bodyPr>
          <a:lstStyle/>
          <a:p>
            <a:pPr marL="0" lvl="0" indent="0" algn="ctr">
              <a:lnSpc>
                <a:spcPts val="3359"/>
              </a:lnSpc>
              <a:spcBef>
                <a:spcPct val="0"/>
              </a:spcBef>
            </a:pPr>
            <a:r>
              <a:rPr lang="en-US" sz="2400" u="none" dirty="0">
                <a:solidFill>
                  <a:srgbClr val="353839"/>
                </a:solidFill>
                <a:latin typeface="Noto Sans Bold"/>
              </a:rPr>
              <a:t>Step 1</a:t>
            </a:r>
          </a:p>
        </p:txBody>
      </p:sp>
      <p:sp>
        <p:nvSpPr>
          <p:cNvPr id="3" name="TextBox 3"/>
          <p:cNvSpPr txBox="1"/>
          <p:nvPr/>
        </p:nvSpPr>
        <p:spPr>
          <a:xfrm>
            <a:off x="4628268" y="4142092"/>
            <a:ext cx="2807768" cy="396240"/>
          </a:xfrm>
          <a:prstGeom prst="rect">
            <a:avLst/>
          </a:prstGeom>
        </p:spPr>
        <p:txBody>
          <a:bodyPr lIns="0" tIns="0" rIns="0" bIns="0" rtlCol="0" anchor="t">
            <a:spAutoFit/>
          </a:bodyPr>
          <a:lstStyle/>
          <a:p>
            <a:pPr marL="0" lvl="0" indent="0" algn="ctr">
              <a:lnSpc>
                <a:spcPts val="3359"/>
              </a:lnSpc>
              <a:spcBef>
                <a:spcPct val="0"/>
              </a:spcBef>
            </a:pPr>
            <a:r>
              <a:rPr lang="en-US" sz="2400" u="none">
                <a:solidFill>
                  <a:srgbClr val="353839"/>
                </a:solidFill>
                <a:latin typeface="Noto Sans Bold"/>
              </a:rPr>
              <a:t>Step 2</a:t>
            </a:r>
          </a:p>
        </p:txBody>
      </p:sp>
      <p:sp>
        <p:nvSpPr>
          <p:cNvPr id="4" name="TextBox 4"/>
          <p:cNvSpPr txBox="1"/>
          <p:nvPr/>
        </p:nvSpPr>
        <p:spPr>
          <a:xfrm>
            <a:off x="7740116" y="4142092"/>
            <a:ext cx="2807768" cy="396240"/>
          </a:xfrm>
          <a:prstGeom prst="rect">
            <a:avLst/>
          </a:prstGeom>
        </p:spPr>
        <p:txBody>
          <a:bodyPr lIns="0" tIns="0" rIns="0" bIns="0" rtlCol="0" anchor="t">
            <a:spAutoFit/>
          </a:bodyPr>
          <a:lstStyle/>
          <a:p>
            <a:pPr marL="0" lvl="0" indent="0" algn="ctr">
              <a:lnSpc>
                <a:spcPts val="3359"/>
              </a:lnSpc>
              <a:spcBef>
                <a:spcPct val="0"/>
              </a:spcBef>
            </a:pPr>
            <a:r>
              <a:rPr lang="en-US" sz="2400" u="none">
                <a:solidFill>
                  <a:srgbClr val="353839"/>
                </a:solidFill>
                <a:latin typeface="Noto Sans Bold"/>
              </a:rPr>
              <a:t>Step 3</a:t>
            </a:r>
          </a:p>
        </p:txBody>
      </p:sp>
      <p:sp>
        <p:nvSpPr>
          <p:cNvPr id="5" name="TextBox 5"/>
          <p:cNvSpPr txBox="1"/>
          <p:nvPr/>
        </p:nvSpPr>
        <p:spPr>
          <a:xfrm>
            <a:off x="10851965" y="4142092"/>
            <a:ext cx="2807768" cy="396240"/>
          </a:xfrm>
          <a:prstGeom prst="rect">
            <a:avLst/>
          </a:prstGeom>
        </p:spPr>
        <p:txBody>
          <a:bodyPr lIns="0" tIns="0" rIns="0" bIns="0" rtlCol="0" anchor="t">
            <a:spAutoFit/>
          </a:bodyPr>
          <a:lstStyle/>
          <a:p>
            <a:pPr marL="0" lvl="0" indent="0" algn="ctr">
              <a:lnSpc>
                <a:spcPts val="3359"/>
              </a:lnSpc>
              <a:spcBef>
                <a:spcPct val="0"/>
              </a:spcBef>
            </a:pPr>
            <a:r>
              <a:rPr lang="en-US" sz="2400" u="none">
                <a:solidFill>
                  <a:srgbClr val="353839"/>
                </a:solidFill>
                <a:latin typeface="Noto Sans Bold"/>
              </a:rPr>
              <a:t>Step 4</a:t>
            </a:r>
          </a:p>
        </p:txBody>
      </p:sp>
      <p:sp>
        <p:nvSpPr>
          <p:cNvPr id="6" name="TextBox 6"/>
          <p:cNvSpPr txBox="1"/>
          <p:nvPr/>
        </p:nvSpPr>
        <p:spPr>
          <a:xfrm>
            <a:off x="13963813" y="4142092"/>
            <a:ext cx="2807768" cy="396240"/>
          </a:xfrm>
          <a:prstGeom prst="rect">
            <a:avLst/>
          </a:prstGeom>
        </p:spPr>
        <p:txBody>
          <a:bodyPr lIns="0" tIns="0" rIns="0" bIns="0" rtlCol="0" anchor="t">
            <a:spAutoFit/>
          </a:bodyPr>
          <a:lstStyle/>
          <a:p>
            <a:pPr marL="0" lvl="0" indent="0" algn="ctr">
              <a:lnSpc>
                <a:spcPts val="3359"/>
              </a:lnSpc>
              <a:spcBef>
                <a:spcPct val="0"/>
              </a:spcBef>
            </a:pPr>
            <a:r>
              <a:rPr lang="en-US" sz="2400" u="none">
                <a:solidFill>
                  <a:srgbClr val="353839"/>
                </a:solidFill>
                <a:latin typeface="Noto Sans Bold"/>
              </a:rPr>
              <a:t>Step 5</a:t>
            </a:r>
          </a:p>
        </p:txBody>
      </p:sp>
      <p:sp>
        <p:nvSpPr>
          <p:cNvPr id="7" name="TextBox 7"/>
          <p:cNvSpPr txBox="1"/>
          <p:nvPr/>
        </p:nvSpPr>
        <p:spPr>
          <a:xfrm>
            <a:off x="1877560" y="7492987"/>
            <a:ext cx="2085486" cy="1080104"/>
          </a:xfrm>
          <a:prstGeom prst="rect">
            <a:avLst/>
          </a:prstGeom>
        </p:spPr>
        <p:txBody>
          <a:bodyPr lIns="0" tIns="0" rIns="0" bIns="0" rtlCol="0" anchor="t">
            <a:spAutoFit/>
          </a:bodyPr>
          <a:lstStyle/>
          <a:p>
            <a:pPr marL="0" lvl="0" indent="0" algn="ctr">
              <a:lnSpc>
                <a:spcPts val="2940"/>
              </a:lnSpc>
              <a:spcBef>
                <a:spcPct val="0"/>
              </a:spcBef>
            </a:pPr>
            <a:r>
              <a:rPr lang="en-US" sz="2100" u="none" dirty="0">
                <a:solidFill>
                  <a:srgbClr val="000000"/>
                </a:solidFill>
                <a:latin typeface="Lato"/>
              </a:rPr>
              <a:t>Introduction, Understanding Data</a:t>
            </a:r>
          </a:p>
        </p:txBody>
      </p:sp>
      <p:sp>
        <p:nvSpPr>
          <p:cNvPr id="8" name="TextBox 8"/>
          <p:cNvSpPr txBox="1"/>
          <p:nvPr/>
        </p:nvSpPr>
        <p:spPr>
          <a:xfrm>
            <a:off x="4989409" y="7492987"/>
            <a:ext cx="2085486" cy="1080104"/>
          </a:xfrm>
          <a:prstGeom prst="rect">
            <a:avLst/>
          </a:prstGeom>
        </p:spPr>
        <p:txBody>
          <a:bodyPr lIns="0" tIns="0" rIns="0" bIns="0" rtlCol="0" anchor="t">
            <a:spAutoFit/>
          </a:bodyPr>
          <a:lstStyle/>
          <a:p>
            <a:pPr marL="0" lvl="0" indent="0" algn="ctr">
              <a:lnSpc>
                <a:spcPts val="2940"/>
              </a:lnSpc>
              <a:spcBef>
                <a:spcPct val="0"/>
              </a:spcBef>
            </a:pPr>
            <a:r>
              <a:rPr lang="en-US" sz="2100" u="none" dirty="0">
                <a:solidFill>
                  <a:srgbClr val="000000"/>
                </a:solidFill>
                <a:latin typeface="Lato"/>
              </a:rPr>
              <a:t>Data Wrangling</a:t>
            </a:r>
          </a:p>
          <a:p>
            <a:pPr marL="0" lvl="0" indent="0" algn="ctr">
              <a:lnSpc>
                <a:spcPts val="2940"/>
              </a:lnSpc>
              <a:spcBef>
                <a:spcPct val="0"/>
              </a:spcBef>
            </a:pPr>
            <a:r>
              <a:rPr lang="en-US" sz="2100" dirty="0">
                <a:solidFill>
                  <a:srgbClr val="000000"/>
                </a:solidFill>
                <a:latin typeface="Lato"/>
              </a:rPr>
              <a:t>&amp; Data Visualization </a:t>
            </a:r>
            <a:endParaRPr lang="en-US" sz="2100" u="none" dirty="0">
              <a:solidFill>
                <a:srgbClr val="000000"/>
              </a:solidFill>
              <a:latin typeface="Lato"/>
            </a:endParaRPr>
          </a:p>
        </p:txBody>
      </p:sp>
      <p:sp>
        <p:nvSpPr>
          <p:cNvPr id="9" name="TextBox 9"/>
          <p:cNvSpPr txBox="1"/>
          <p:nvPr/>
        </p:nvSpPr>
        <p:spPr>
          <a:xfrm>
            <a:off x="8101257" y="7492987"/>
            <a:ext cx="2085486" cy="1080104"/>
          </a:xfrm>
          <a:prstGeom prst="rect">
            <a:avLst/>
          </a:prstGeom>
        </p:spPr>
        <p:txBody>
          <a:bodyPr lIns="0" tIns="0" rIns="0" bIns="0" rtlCol="0" anchor="t">
            <a:spAutoFit/>
          </a:bodyPr>
          <a:lstStyle/>
          <a:p>
            <a:pPr marL="0" lvl="0" indent="0" algn="ctr">
              <a:lnSpc>
                <a:spcPts val="2940"/>
              </a:lnSpc>
              <a:spcBef>
                <a:spcPct val="0"/>
              </a:spcBef>
            </a:pPr>
            <a:r>
              <a:rPr lang="en-US" sz="2100" u="none" dirty="0">
                <a:solidFill>
                  <a:srgbClr val="000000"/>
                </a:solidFill>
                <a:latin typeface="Lato"/>
              </a:rPr>
              <a:t>Hypothesis Testing</a:t>
            </a:r>
            <a:r>
              <a:rPr lang="en-US" sz="2100" dirty="0">
                <a:solidFill>
                  <a:srgbClr val="000000"/>
                </a:solidFill>
                <a:latin typeface="Lato"/>
              </a:rPr>
              <a:t> &amp; Data Preprocessing</a:t>
            </a:r>
            <a:endParaRPr lang="en-US" sz="2100" u="none" dirty="0">
              <a:solidFill>
                <a:srgbClr val="000000"/>
              </a:solidFill>
              <a:latin typeface="Lato"/>
            </a:endParaRPr>
          </a:p>
        </p:txBody>
      </p:sp>
      <p:sp>
        <p:nvSpPr>
          <p:cNvPr id="10" name="TextBox 10"/>
          <p:cNvSpPr txBox="1"/>
          <p:nvPr/>
        </p:nvSpPr>
        <p:spPr>
          <a:xfrm>
            <a:off x="11213105" y="7492987"/>
            <a:ext cx="2085486" cy="1452001"/>
          </a:xfrm>
          <a:prstGeom prst="rect">
            <a:avLst/>
          </a:prstGeom>
        </p:spPr>
        <p:txBody>
          <a:bodyPr lIns="0" tIns="0" rIns="0" bIns="0" rtlCol="0" anchor="t">
            <a:spAutoFit/>
          </a:bodyPr>
          <a:lstStyle/>
          <a:p>
            <a:pPr marL="0" lvl="0" indent="0" algn="ctr">
              <a:lnSpc>
                <a:spcPts val="2940"/>
              </a:lnSpc>
              <a:spcBef>
                <a:spcPct val="0"/>
              </a:spcBef>
            </a:pPr>
            <a:r>
              <a:rPr lang="en-US" sz="2100" u="none" dirty="0">
                <a:solidFill>
                  <a:srgbClr val="000000"/>
                </a:solidFill>
                <a:latin typeface="Lato"/>
              </a:rPr>
              <a:t>Feature Manipulation &amp; Model Implementation</a:t>
            </a:r>
          </a:p>
        </p:txBody>
      </p:sp>
      <p:sp>
        <p:nvSpPr>
          <p:cNvPr id="11" name="TextBox 11"/>
          <p:cNvSpPr txBox="1"/>
          <p:nvPr/>
        </p:nvSpPr>
        <p:spPr>
          <a:xfrm>
            <a:off x="14324954" y="7492987"/>
            <a:ext cx="2085486" cy="708207"/>
          </a:xfrm>
          <a:prstGeom prst="rect">
            <a:avLst/>
          </a:prstGeom>
        </p:spPr>
        <p:txBody>
          <a:bodyPr lIns="0" tIns="0" rIns="0" bIns="0" rtlCol="0" anchor="t">
            <a:spAutoFit/>
          </a:bodyPr>
          <a:lstStyle/>
          <a:p>
            <a:pPr marL="0" lvl="0" indent="0" algn="ctr">
              <a:lnSpc>
                <a:spcPts val="2940"/>
              </a:lnSpc>
              <a:spcBef>
                <a:spcPct val="0"/>
              </a:spcBef>
            </a:pPr>
            <a:r>
              <a:rPr lang="en-US" sz="2100" u="none" dirty="0">
                <a:solidFill>
                  <a:srgbClr val="000000"/>
                </a:solidFill>
                <a:latin typeface="Lato"/>
              </a:rPr>
              <a:t>Future Work &amp; Conclusion</a:t>
            </a:r>
          </a:p>
        </p:txBody>
      </p:sp>
      <p:grpSp>
        <p:nvGrpSpPr>
          <p:cNvPr id="12" name="Group 12"/>
          <p:cNvGrpSpPr/>
          <p:nvPr/>
        </p:nvGrpSpPr>
        <p:grpSpPr>
          <a:xfrm>
            <a:off x="1516419" y="5295604"/>
            <a:ext cx="2807768" cy="1641944"/>
            <a:chOff x="0" y="0"/>
            <a:chExt cx="5638478" cy="3230880"/>
          </a:xfrm>
        </p:grpSpPr>
        <p:sp>
          <p:nvSpPr>
            <p:cNvPr id="13" name="Freeform 13"/>
            <p:cNvSpPr/>
            <p:nvPr/>
          </p:nvSpPr>
          <p:spPr>
            <a:xfrm>
              <a:off x="5080" y="12700"/>
              <a:ext cx="5623239" cy="3205480"/>
            </a:xfrm>
            <a:custGeom>
              <a:avLst/>
              <a:gdLst/>
              <a:ahLst/>
              <a:cxnLst/>
              <a:rect l="l" t="t" r="r" b="b"/>
              <a:pathLst>
                <a:path w="5623239" h="3205480">
                  <a:moveTo>
                    <a:pt x="4833298" y="3205480"/>
                  </a:moveTo>
                  <a:lnTo>
                    <a:pt x="0" y="3205480"/>
                  </a:lnTo>
                  <a:lnTo>
                    <a:pt x="791210" y="1602740"/>
                  </a:lnTo>
                  <a:lnTo>
                    <a:pt x="0" y="0"/>
                  </a:lnTo>
                  <a:lnTo>
                    <a:pt x="4833298" y="0"/>
                  </a:lnTo>
                  <a:lnTo>
                    <a:pt x="5623238" y="1602740"/>
                  </a:lnTo>
                  <a:lnTo>
                    <a:pt x="4833298" y="3205480"/>
                  </a:lnTo>
                  <a:close/>
                </a:path>
              </a:pathLst>
            </a:custGeom>
            <a:solidFill>
              <a:srgbClr val="F4CE2C"/>
            </a:solidFill>
          </p:spPr>
        </p:sp>
      </p:gr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577799" y="5774073"/>
            <a:ext cx="685008" cy="685008"/>
          </a:xfrm>
          <a:prstGeom prst="rect">
            <a:avLst/>
          </a:prstGeom>
        </p:spPr>
      </p:pic>
      <p:grpSp>
        <p:nvGrpSpPr>
          <p:cNvPr id="15" name="Group 15"/>
          <p:cNvGrpSpPr/>
          <p:nvPr/>
        </p:nvGrpSpPr>
        <p:grpSpPr>
          <a:xfrm>
            <a:off x="4628268" y="5295604"/>
            <a:ext cx="2807768" cy="1641944"/>
            <a:chOff x="0" y="0"/>
            <a:chExt cx="5638478" cy="3230880"/>
          </a:xfrm>
        </p:grpSpPr>
        <p:sp>
          <p:nvSpPr>
            <p:cNvPr id="16" name="Freeform 16"/>
            <p:cNvSpPr/>
            <p:nvPr/>
          </p:nvSpPr>
          <p:spPr>
            <a:xfrm>
              <a:off x="5080" y="12700"/>
              <a:ext cx="5623239" cy="3205480"/>
            </a:xfrm>
            <a:custGeom>
              <a:avLst/>
              <a:gdLst/>
              <a:ahLst/>
              <a:cxnLst/>
              <a:rect l="l" t="t" r="r" b="b"/>
              <a:pathLst>
                <a:path w="5623239" h="3205480">
                  <a:moveTo>
                    <a:pt x="4833298" y="3205480"/>
                  </a:moveTo>
                  <a:lnTo>
                    <a:pt x="0" y="3205480"/>
                  </a:lnTo>
                  <a:lnTo>
                    <a:pt x="791210" y="1602740"/>
                  </a:lnTo>
                  <a:lnTo>
                    <a:pt x="0" y="0"/>
                  </a:lnTo>
                  <a:lnTo>
                    <a:pt x="4833298" y="0"/>
                  </a:lnTo>
                  <a:lnTo>
                    <a:pt x="5623238" y="1602740"/>
                  </a:lnTo>
                  <a:lnTo>
                    <a:pt x="4833298" y="3205480"/>
                  </a:lnTo>
                  <a:close/>
                </a:path>
              </a:pathLst>
            </a:custGeom>
            <a:solidFill>
              <a:srgbClr val="F4CE2C"/>
            </a:solidFill>
          </p:spPr>
        </p:sp>
      </p:grpSp>
      <p:grpSp>
        <p:nvGrpSpPr>
          <p:cNvPr id="17" name="Group 17"/>
          <p:cNvGrpSpPr/>
          <p:nvPr/>
        </p:nvGrpSpPr>
        <p:grpSpPr>
          <a:xfrm>
            <a:off x="7740116" y="5295604"/>
            <a:ext cx="2807768" cy="1641944"/>
            <a:chOff x="0" y="0"/>
            <a:chExt cx="5638478" cy="3230880"/>
          </a:xfrm>
        </p:grpSpPr>
        <p:sp>
          <p:nvSpPr>
            <p:cNvPr id="18" name="Freeform 18"/>
            <p:cNvSpPr/>
            <p:nvPr/>
          </p:nvSpPr>
          <p:spPr>
            <a:xfrm>
              <a:off x="5080" y="12700"/>
              <a:ext cx="5623239" cy="3205480"/>
            </a:xfrm>
            <a:custGeom>
              <a:avLst/>
              <a:gdLst/>
              <a:ahLst/>
              <a:cxnLst/>
              <a:rect l="l" t="t" r="r" b="b"/>
              <a:pathLst>
                <a:path w="5623239" h="3205480">
                  <a:moveTo>
                    <a:pt x="4833298" y="3205480"/>
                  </a:moveTo>
                  <a:lnTo>
                    <a:pt x="0" y="3205480"/>
                  </a:lnTo>
                  <a:lnTo>
                    <a:pt x="791210" y="1602740"/>
                  </a:lnTo>
                  <a:lnTo>
                    <a:pt x="0" y="0"/>
                  </a:lnTo>
                  <a:lnTo>
                    <a:pt x="4833298" y="0"/>
                  </a:lnTo>
                  <a:lnTo>
                    <a:pt x="5623238" y="1602740"/>
                  </a:lnTo>
                  <a:lnTo>
                    <a:pt x="4833298" y="3205480"/>
                  </a:lnTo>
                  <a:close/>
                </a:path>
              </a:pathLst>
            </a:custGeom>
            <a:solidFill>
              <a:srgbClr val="F4CE2C"/>
            </a:solidFill>
          </p:spPr>
        </p:sp>
      </p:grpSp>
      <p:grpSp>
        <p:nvGrpSpPr>
          <p:cNvPr id="19" name="Group 19"/>
          <p:cNvGrpSpPr/>
          <p:nvPr/>
        </p:nvGrpSpPr>
        <p:grpSpPr>
          <a:xfrm>
            <a:off x="10851965" y="5295604"/>
            <a:ext cx="2807768" cy="1641944"/>
            <a:chOff x="0" y="0"/>
            <a:chExt cx="5638478" cy="3230880"/>
          </a:xfrm>
        </p:grpSpPr>
        <p:sp>
          <p:nvSpPr>
            <p:cNvPr id="20" name="Freeform 20"/>
            <p:cNvSpPr/>
            <p:nvPr/>
          </p:nvSpPr>
          <p:spPr>
            <a:xfrm>
              <a:off x="5080" y="12700"/>
              <a:ext cx="5623239" cy="3205480"/>
            </a:xfrm>
            <a:custGeom>
              <a:avLst/>
              <a:gdLst/>
              <a:ahLst/>
              <a:cxnLst/>
              <a:rect l="l" t="t" r="r" b="b"/>
              <a:pathLst>
                <a:path w="5623239" h="3205480">
                  <a:moveTo>
                    <a:pt x="4833298" y="3205480"/>
                  </a:moveTo>
                  <a:lnTo>
                    <a:pt x="0" y="3205480"/>
                  </a:lnTo>
                  <a:lnTo>
                    <a:pt x="791210" y="1602740"/>
                  </a:lnTo>
                  <a:lnTo>
                    <a:pt x="0" y="0"/>
                  </a:lnTo>
                  <a:lnTo>
                    <a:pt x="4833298" y="0"/>
                  </a:lnTo>
                  <a:lnTo>
                    <a:pt x="5623238" y="1602740"/>
                  </a:lnTo>
                  <a:lnTo>
                    <a:pt x="4833298" y="3205480"/>
                  </a:lnTo>
                  <a:close/>
                </a:path>
              </a:pathLst>
            </a:custGeom>
            <a:solidFill>
              <a:srgbClr val="F4CE2C"/>
            </a:solidFill>
          </p:spPr>
        </p:sp>
      </p:grpSp>
      <p:grpSp>
        <p:nvGrpSpPr>
          <p:cNvPr id="21" name="Group 21"/>
          <p:cNvGrpSpPr/>
          <p:nvPr/>
        </p:nvGrpSpPr>
        <p:grpSpPr>
          <a:xfrm>
            <a:off x="13963813" y="5295604"/>
            <a:ext cx="2807768" cy="1641944"/>
            <a:chOff x="0" y="0"/>
            <a:chExt cx="5638478" cy="3230880"/>
          </a:xfrm>
        </p:grpSpPr>
        <p:sp>
          <p:nvSpPr>
            <p:cNvPr id="22" name="Freeform 22"/>
            <p:cNvSpPr/>
            <p:nvPr/>
          </p:nvSpPr>
          <p:spPr>
            <a:xfrm>
              <a:off x="5080" y="12700"/>
              <a:ext cx="5623239" cy="3205480"/>
            </a:xfrm>
            <a:custGeom>
              <a:avLst/>
              <a:gdLst/>
              <a:ahLst/>
              <a:cxnLst/>
              <a:rect l="l" t="t" r="r" b="b"/>
              <a:pathLst>
                <a:path w="5623239" h="3205480">
                  <a:moveTo>
                    <a:pt x="4833298" y="3205480"/>
                  </a:moveTo>
                  <a:lnTo>
                    <a:pt x="0" y="3205480"/>
                  </a:lnTo>
                  <a:lnTo>
                    <a:pt x="791210" y="1602740"/>
                  </a:lnTo>
                  <a:lnTo>
                    <a:pt x="0" y="0"/>
                  </a:lnTo>
                  <a:lnTo>
                    <a:pt x="4833298" y="0"/>
                  </a:lnTo>
                  <a:lnTo>
                    <a:pt x="5623238" y="1602740"/>
                  </a:lnTo>
                  <a:lnTo>
                    <a:pt x="4833298" y="3205480"/>
                  </a:lnTo>
                  <a:close/>
                </a:path>
              </a:pathLst>
            </a:custGeom>
            <a:solidFill>
              <a:srgbClr val="F4CE2C"/>
            </a:solidFill>
          </p:spPr>
        </p:sp>
      </p:grpSp>
      <p:pic>
        <p:nvPicPr>
          <p:cNvPr id="23" name="Picture 2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624696" y="5709121"/>
            <a:ext cx="814911" cy="814911"/>
          </a:xfrm>
          <a:prstGeom prst="rect">
            <a:avLst/>
          </a:prstGeom>
        </p:spPr>
      </p:pic>
      <p:pic>
        <p:nvPicPr>
          <p:cNvPr id="24" name="Picture 24" descr="Checklist RTL"/>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8771774" y="5744350"/>
            <a:ext cx="744452" cy="744452"/>
          </a:xfrm>
          <a:prstGeom prst="rect">
            <a:avLst/>
          </a:prstGeom>
        </p:spPr>
      </p:pic>
      <p:pic>
        <p:nvPicPr>
          <p:cNvPr id="25" name="Picture 25" descr="Gears"/>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1895976" y="5756704"/>
            <a:ext cx="719745" cy="719745"/>
          </a:xfrm>
          <a:prstGeom prst="rect">
            <a:avLst/>
          </a:prstGeom>
        </p:spPr>
      </p:pic>
      <p:pic>
        <p:nvPicPr>
          <p:cNvPr id="26" name="Picture 2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012788" y="5761667"/>
            <a:ext cx="709818" cy="709818"/>
          </a:xfrm>
          <a:prstGeom prst="rect">
            <a:avLst/>
          </a:prstGeom>
        </p:spPr>
      </p:pic>
      <p:grpSp>
        <p:nvGrpSpPr>
          <p:cNvPr id="27" name="Group 27"/>
          <p:cNvGrpSpPr/>
          <p:nvPr/>
        </p:nvGrpSpPr>
        <p:grpSpPr>
          <a:xfrm>
            <a:off x="0" y="0"/>
            <a:ext cx="18288000" cy="2087842"/>
            <a:chOff x="0" y="0"/>
            <a:chExt cx="4816593" cy="549884"/>
          </a:xfrm>
        </p:grpSpPr>
        <p:sp>
          <p:nvSpPr>
            <p:cNvPr id="28" name="Freeform 28"/>
            <p:cNvSpPr/>
            <p:nvPr/>
          </p:nvSpPr>
          <p:spPr>
            <a:xfrm>
              <a:off x="0" y="0"/>
              <a:ext cx="4816592" cy="549884"/>
            </a:xfrm>
            <a:custGeom>
              <a:avLst/>
              <a:gdLst/>
              <a:ahLst/>
              <a:cxnLst/>
              <a:rect l="l" t="t" r="r" b="b"/>
              <a:pathLst>
                <a:path w="4816592" h="549884">
                  <a:moveTo>
                    <a:pt x="0" y="0"/>
                  </a:moveTo>
                  <a:lnTo>
                    <a:pt x="4816592" y="0"/>
                  </a:lnTo>
                  <a:lnTo>
                    <a:pt x="4816592" y="549884"/>
                  </a:lnTo>
                  <a:lnTo>
                    <a:pt x="0" y="549884"/>
                  </a:lnTo>
                  <a:close/>
                </a:path>
              </a:pathLst>
            </a:custGeom>
            <a:solidFill>
              <a:srgbClr val="004E8E"/>
            </a:solidFill>
          </p:spPr>
        </p:sp>
        <p:sp>
          <p:nvSpPr>
            <p:cNvPr id="29" name="TextBox 29"/>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30" name="Group 30"/>
          <p:cNvGrpSpPr/>
          <p:nvPr/>
        </p:nvGrpSpPr>
        <p:grpSpPr>
          <a:xfrm>
            <a:off x="0" y="455828"/>
            <a:ext cx="3572101" cy="515722"/>
            <a:chOff x="0" y="0"/>
            <a:chExt cx="940800" cy="135828"/>
          </a:xfrm>
        </p:grpSpPr>
        <p:sp>
          <p:nvSpPr>
            <p:cNvPr id="31" name="Freeform 31"/>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32" name="TextBox 32"/>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33" name="TextBox 33"/>
          <p:cNvSpPr txBox="1"/>
          <p:nvPr/>
        </p:nvSpPr>
        <p:spPr>
          <a:xfrm>
            <a:off x="1804273" y="2849842"/>
            <a:ext cx="14679455" cy="406458"/>
          </a:xfrm>
          <a:prstGeom prst="rect">
            <a:avLst/>
          </a:prstGeom>
        </p:spPr>
        <p:txBody>
          <a:bodyPr lIns="0" tIns="0" rIns="0" bIns="0" rtlCol="0" anchor="t">
            <a:spAutoFit/>
          </a:bodyPr>
          <a:lstStyle/>
          <a:p>
            <a:pPr marL="0" lvl="0" indent="0" algn="ctr">
              <a:lnSpc>
                <a:spcPts val="3359"/>
              </a:lnSpc>
              <a:spcBef>
                <a:spcPct val="0"/>
              </a:spcBef>
            </a:pPr>
            <a:r>
              <a:rPr lang="en-US" sz="2400" u="none" dirty="0">
                <a:solidFill>
                  <a:srgbClr val="353839"/>
                </a:solidFill>
                <a:latin typeface="Noto Sans Bold"/>
              </a:rPr>
              <a:t>Android Authenticity Prediction</a:t>
            </a:r>
          </a:p>
        </p:txBody>
      </p:sp>
      <p:sp>
        <p:nvSpPr>
          <p:cNvPr id="34" name="TextBox 34"/>
          <p:cNvSpPr txBox="1"/>
          <p:nvPr/>
        </p:nvSpPr>
        <p:spPr>
          <a:xfrm>
            <a:off x="1804273" y="952462"/>
            <a:ext cx="14679455" cy="897682"/>
          </a:xfrm>
          <a:prstGeom prst="rect">
            <a:avLst/>
          </a:prstGeom>
        </p:spPr>
        <p:txBody>
          <a:bodyPr lIns="0" tIns="0" rIns="0" bIns="0" rtlCol="0" anchor="t">
            <a:spAutoFit/>
          </a:bodyPr>
          <a:lstStyle/>
          <a:p>
            <a:pPr marL="0" lvl="0" indent="0" algn="ctr">
              <a:lnSpc>
                <a:spcPts val="6959"/>
              </a:lnSpc>
              <a:spcBef>
                <a:spcPct val="0"/>
              </a:spcBef>
            </a:pPr>
            <a:r>
              <a:rPr lang="en-US" sz="6000" u="none" dirty="0">
                <a:solidFill>
                  <a:srgbClr val="FFFFFF"/>
                </a:solidFill>
                <a:latin typeface="Open Sans Bold"/>
              </a:rPr>
              <a:t>Project Timeline</a:t>
            </a:r>
          </a:p>
        </p:txBody>
      </p:sp>
    </p:spTree>
    <p:extLst>
      <p:ext uri="{BB962C8B-B14F-4D97-AF65-F5344CB8AC3E}">
        <p14:creationId xmlns:p14="http://schemas.microsoft.com/office/powerpoint/2010/main" val="2803266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0-#ppt_w/2"/>
                                          </p:val>
                                        </p:tav>
                                        <p:tav tm="100000">
                                          <p:val>
                                            <p:strVal val="#ppt_x"/>
                                          </p:val>
                                        </p:tav>
                                      </p:tavLst>
                                    </p:anim>
                                    <p:anim calcmode="lin" valueType="num">
                                      <p:cBhvr additive="base">
                                        <p:cTn id="15" dur="500" fill="hold"/>
                                        <p:tgtEl>
                                          <p:spTgt spid="7"/>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0-#ppt_w/2"/>
                                          </p:val>
                                        </p:tav>
                                        <p:tav tm="100000">
                                          <p:val>
                                            <p:strVal val="#ppt_x"/>
                                          </p:val>
                                        </p:tav>
                                      </p:tavLst>
                                    </p:anim>
                                    <p:anim calcmode="lin" valueType="num">
                                      <p:cBhvr additive="base">
                                        <p:cTn id="19" dur="500" fill="hold"/>
                                        <p:tgtEl>
                                          <p:spTgt spid="14"/>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0-#ppt_w/2"/>
                                          </p:val>
                                        </p:tav>
                                        <p:tav tm="100000">
                                          <p:val>
                                            <p:strVal val="#ppt_x"/>
                                          </p:val>
                                        </p:tav>
                                      </p:tavLst>
                                    </p:anim>
                                    <p:anim calcmode="lin" valueType="num">
                                      <p:cBhvr additive="base">
                                        <p:cTn id="23" dur="500" fill="hold"/>
                                        <p:tgtEl>
                                          <p:spTgt spid="2"/>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0-#ppt_w/2"/>
                                          </p:val>
                                        </p:tav>
                                        <p:tav tm="100000">
                                          <p:val>
                                            <p:strVal val="#ppt_x"/>
                                          </p:val>
                                        </p:tav>
                                      </p:tavLst>
                                    </p:anim>
                                    <p:anim calcmode="lin" valueType="num">
                                      <p:cBhvr additive="base">
                                        <p:cTn id="27"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0-#ppt_w/2"/>
                                          </p:val>
                                        </p:tav>
                                        <p:tav tm="100000">
                                          <p:val>
                                            <p:strVal val="#ppt_x"/>
                                          </p:val>
                                        </p:tav>
                                      </p:tavLst>
                                    </p:anim>
                                    <p:anim calcmode="lin" valueType="num">
                                      <p:cBhvr additive="base">
                                        <p:cTn id="33" dur="500" fill="hold"/>
                                        <p:tgtEl>
                                          <p:spTgt spid="8"/>
                                        </p:tgtEl>
                                        <p:attrNameLst>
                                          <p:attrName>ppt_y</p:attrName>
                                        </p:attrNameLst>
                                      </p:cBhvr>
                                      <p:tavLst>
                                        <p:tav tm="0">
                                          <p:val>
                                            <p:strVal val="#ppt_y"/>
                                          </p:val>
                                        </p:tav>
                                        <p:tav tm="100000">
                                          <p:val>
                                            <p:strVal val="#ppt_y"/>
                                          </p:val>
                                        </p:tav>
                                      </p:tavLst>
                                    </p:anim>
                                  </p:childTnLst>
                                </p:cTn>
                              </p:par>
                              <p:par>
                                <p:cTn id="34" presetID="2" presetClass="entr" presetSubtype="8" fill="hold" nodeType="with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additive="base">
                                        <p:cTn id="36" dur="500" fill="hold"/>
                                        <p:tgtEl>
                                          <p:spTgt spid="23"/>
                                        </p:tgtEl>
                                        <p:attrNameLst>
                                          <p:attrName>ppt_x</p:attrName>
                                        </p:attrNameLst>
                                      </p:cBhvr>
                                      <p:tavLst>
                                        <p:tav tm="0">
                                          <p:val>
                                            <p:strVal val="0-#ppt_w/2"/>
                                          </p:val>
                                        </p:tav>
                                        <p:tav tm="100000">
                                          <p:val>
                                            <p:strVal val="#ppt_x"/>
                                          </p:val>
                                        </p:tav>
                                      </p:tavLst>
                                    </p:anim>
                                    <p:anim calcmode="lin" valueType="num">
                                      <p:cBhvr additive="base">
                                        <p:cTn id="37" dur="500" fill="hold"/>
                                        <p:tgtEl>
                                          <p:spTgt spid="23"/>
                                        </p:tgtEl>
                                        <p:attrNameLst>
                                          <p:attrName>ppt_y</p:attrName>
                                        </p:attrNameLst>
                                      </p:cBhvr>
                                      <p:tavLst>
                                        <p:tav tm="0">
                                          <p:val>
                                            <p:strVal val="#ppt_y"/>
                                          </p:val>
                                        </p:tav>
                                        <p:tav tm="100000">
                                          <p:val>
                                            <p:strVal val="#ppt_y"/>
                                          </p:val>
                                        </p:tav>
                                      </p:tavLst>
                                    </p:anim>
                                  </p:childTnLst>
                                </p:cTn>
                              </p:par>
                              <p:par>
                                <p:cTn id="38" presetID="2" presetClass="entr" presetSubtype="8"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additive="base">
                                        <p:cTn id="40" dur="500" fill="hold"/>
                                        <p:tgtEl>
                                          <p:spTgt spid="15"/>
                                        </p:tgtEl>
                                        <p:attrNameLst>
                                          <p:attrName>ppt_x</p:attrName>
                                        </p:attrNameLst>
                                      </p:cBhvr>
                                      <p:tavLst>
                                        <p:tav tm="0">
                                          <p:val>
                                            <p:strVal val="0-#ppt_w/2"/>
                                          </p:val>
                                        </p:tav>
                                        <p:tav tm="100000">
                                          <p:val>
                                            <p:strVal val="#ppt_x"/>
                                          </p:val>
                                        </p:tav>
                                      </p:tavLst>
                                    </p:anim>
                                    <p:anim calcmode="lin" valueType="num">
                                      <p:cBhvr additive="base">
                                        <p:cTn id="41" dur="500" fill="hold"/>
                                        <p:tgtEl>
                                          <p:spTgt spid="15"/>
                                        </p:tgtEl>
                                        <p:attrNameLst>
                                          <p:attrName>ppt_y</p:attrName>
                                        </p:attrNameLst>
                                      </p:cBhvr>
                                      <p:tavLst>
                                        <p:tav tm="0">
                                          <p:val>
                                            <p:strVal val="#ppt_y"/>
                                          </p:val>
                                        </p:tav>
                                        <p:tav tm="100000">
                                          <p:val>
                                            <p:strVal val="#ppt_y"/>
                                          </p:val>
                                        </p:tav>
                                      </p:tavLst>
                                    </p:anim>
                                  </p:childTnLst>
                                </p:cTn>
                              </p:par>
                              <p:par>
                                <p:cTn id="42" presetID="2" presetClass="entr" presetSubtype="8" fill="hold" grpId="0" nodeType="withEffect">
                                  <p:stCondLst>
                                    <p:cond delay="0"/>
                                  </p:stCondLst>
                                  <p:childTnLst>
                                    <p:set>
                                      <p:cBhvr>
                                        <p:cTn id="43" dur="1" fill="hold">
                                          <p:stCondLst>
                                            <p:cond delay="0"/>
                                          </p:stCondLst>
                                        </p:cTn>
                                        <p:tgtEl>
                                          <p:spTgt spid="3"/>
                                        </p:tgtEl>
                                        <p:attrNameLst>
                                          <p:attrName>style.visibility</p:attrName>
                                        </p:attrNameLst>
                                      </p:cBhvr>
                                      <p:to>
                                        <p:strVal val="visible"/>
                                      </p:to>
                                    </p:set>
                                    <p:anim calcmode="lin" valueType="num">
                                      <p:cBhvr additive="base">
                                        <p:cTn id="44" dur="500" fill="hold"/>
                                        <p:tgtEl>
                                          <p:spTgt spid="3"/>
                                        </p:tgtEl>
                                        <p:attrNameLst>
                                          <p:attrName>ppt_x</p:attrName>
                                        </p:attrNameLst>
                                      </p:cBhvr>
                                      <p:tavLst>
                                        <p:tav tm="0">
                                          <p:val>
                                            <p:strVal val="0-#ppt_w/2"/>
                                          </p:val>
                                        </p:tav>
                                        <p:tav tm="100000">
                                          <p:val>
                                            <p:strVal val="#ppt_x"/>
                                          </p:val>
                                        </p:tav>
                                      </p:tavLst>
                                    </p:anim>
                                    <p:anim calcmode="lin" valueType="num">
                                      <p:cBhvr additive="base">
                                        <p:cTn id="45"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8" fill="hold" grpId="0" nodeType="clickEffect">
                                  <p:stCondLst>
                                    <p:cond delay="0"/>
                                  </p:stCondLst>
                                  <p:childTnLst>
                                    <p:set>
                                      <p:cBhvr>
                                        <p:cTn id="49" dur="1" fill="hold">
                                          <p:stCondLst>
                                            <p:cond delay="0"/>
                                          </p:stCondLst>
                                        </p:cTn>
                                        <p:tgtEl>
                                          <p:spTgt spid="9"/>
                                        </p:tgtEl>
                                        <p:attrNameLst>
                                          <p:attrName>style.visibility</p:attrName>
                                        </p:attrNameLst>
                                      </p:cBhvr>
                                      <p:to>
                                        <p:strVal val="visible"/>
                                      </p:to>
                                    </p:set>
                                    <p:anim calcmode="lin" valueType="num">
                                      <p:cBhvr additive="base">
                                        <p:cTn id="50" dur="500" fill="hold"/>
                                        <p:tgtEl>
                                          <p:spTgt spid="9"/>
                                        </p:tgtEl>
                                        <p:attrNameLst>
                                          <p:attrName>ppt_x</p:attrName>
                                        </p:attrNameLst>
                                      </p:cBhvr>
                                      <p:tavLst>
                                        <p:tav tm="0">
                                          <p:val>
                                            <p:strVal val="0-#ppt_w/2"/>
                                          </p:val>
                                        </p:tav>
                                        <p:tav tm="100000">
                                          <p:val>
                                            <p:strVal val="#ppt_x"/>
                                          </p:val>
                                        </p:tav>
                                      </p:tavLst>
                                    </p:anim>
                                    <p:anim calcmode="lin" valueType="num">
                                      <p:cBhvr additive="base">
                                        <p:cTn id="51" dur="500" fill="hold"/>
                                        <p:tgtEl>
                                          <p:spTgt spid="9"/>
                                        </p:tgtEl>
                                        <p:attrNameLst>
                                          <p:attrName>ppt_y</p:attrName>
                                        </p:attrNameLst>
                                      </p:cBhvr>
                                      <p:tavLst>
                                        <p:tav tm="0">
                                          <p:val>
                                            <p:strVal val="#ppt_y"/>
                                          </p:val>
                                        </p:tav>
                                        <p:tav tm="100000">
                                          <p:val>
                                            <p:strVal val="#ppt_y"/>
                                          </p:val>
                                        </p:tav>
                                      </p:tavLst>
                                    </p:anim>
                                  </p:childTnLst>
                                </p:cTn>
                              </p:par>
                              <p:par>
                                <p:cTn id="52" presetID="2" presetClass="entr" presetSubtype="8" fill="hold" nodeType="with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500" fill="hold"/>
                                        <p:tgtEl>
                                          <p:spTgt spid="24"/>
                                        </p:tgtEl>
                                        <p:attrNameLst>
                                          <p:attrName>ppt_x</p:attrName>
                                        </p:attrNameLst>
                                      </p:cBhvr>
                                      <p:tavLst>
                                        <p:tav tm="0">
                                          <p:val>
                                            <p:strVal val="0-#ppt_w/2"/>
                                          </p:val>
                                        </p:tav>
                                        <p:tav tm="100000">
                                          <p:val>
                                            <p:strVal val="#ppt_x"/>
                                          </p:val>
                                        </p:tav>
                                      </p:tavLst>
                                    </p:anim>
                                    <p:anim calcmode="lin" valueType="num">
                                      <p:cBhvr additive="base">
                                        <p:cTn id="55" dur="500" fill="hold"/>
                                        <p:tgtEl>
                                          <p:spTgt spid="24"/>
                                        </p:tgtEl>
                                        <p:attrNameLst>
                                          <p:attrName>ppt_y</p:attrName>
                                        </p:attrNameLst>
                                      </p:cBhvr>
                                      <p:tavLst>
                                        <p:tav tm="0">
                                          <p:val>
                                            <p:strVal val="#ppt_y"/>
                                          </p:val>
                                        </p:tav>
                                        <p:tav tm="100000">
                                          <p:val>
                                            <p:strVal val="#ppt_y"/>
                                          </p:val>
                                        </p:tav>
                                      </p:tavLst>
                                    </p:anim>
                                  </p:childTnLst>
                                </p:cTn>
                              </p:par>
                              <p:par>
                                <p:cTn id="56" presetID="2" presetClass="entr" presetSubtype="8" fill="hold" nodeType="withEffect">
                                  <p:stCondLst>
                                    <p:cond delay="0"/>
                                  </p:stCondLst>
                                  <p:childTnLst>
                                    <p:set>
                                      <p:cBhvr>
                                        <p:cTn id="57" dur="1" fill="hold">
                                          <p:stCondLst>
                                            <p:cond delay="0"/>
                                          </p:stCondLst>
                                        </p:cTn>
                                        <p:tgtEl>
                                          <p:spTgt spid="17"/>
                                        </p:tgtEl>
                                        <p:attrNameLst>
                                          <p:attrName>style.visibility</p:attrName>
                                        </p:attrNameLst>
                                      </p:cBhvr>
                                      <p:to>
                                        <p:strVal val="visible"/>
                                      </p:to>
                                    </p:set>
                                    <p:anim calcmode="lin" valueType="num">
                                      <p:cBhvr additive="base">
                                        <p:cTn id="58" dur="500" fill="hold"/>
                                        <p:tgtEl>
                                          <p:spTgt spid="17"/>
                                        </p:tgtEl>
                                        <p:attrNameLst>
                                          <p:attrName>ppt_x</p:attrName>
                                        </p:attrNameLst>
                                      </p:cBhvr>
                                      <p:tavLst>
                                        <p:tav tm="0">
                                          <p:val>
                                            <p:strVal val="0-#ppt_w/2"/>
                                          </p:val>
                                        </p:tav>
                                        <p:tav tm="100000">
                                          <p:val>
                                            <p:strVal val="#ppt_x"/>
                                          </p:val>
                                        </p:tav>
                                      </p:tavLst>
                                    </p:anim>
                                    <p:anim calcmode="lin" valueType="num">
                                      <p:cBhvr additive="base">
                                        <p:cTn id="59" dur="500" fill="hold"/>
                                        <p:tgtEl>
                                          <p:spTgt spid="17"/>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4"/>
                                        </p:tgtEl>
                                        <p:attrNameLst>
                                          <p:attrName>style.visibility</p:attrName>
                                        </p:attrNameLst>
                                      </p:cBhvr>
                                      <p:to>
                                        <p:strVal val="visible"/>
                                      </p:to>
                                    </p:set>
                                    <p:anim calcmode="lin" valueType="num">
                                      <p:cBhvr additive="base">
                                        <p:cTn id="62" dur="500" fill="hold"/>
                                        <p:tgtEl>
                                          <p:spTgt spid="4"/>
                                        </p:tgtEl>
                                        <p:attrNameLst>
                                          <p:attrName>ppt_x</p:attrName>
                                        </p:attrNameLst>
                                      </p:cBhvr>
                                      <p:tavLst>
                                        <p:tav tm="0">
                                          <p:val>
                                            <p:strVal val="0-#ppt_w/2"/>
                                          </p:val>
                                        </p:tav>
                                        <p:tav tm="100000">
                                          <p:val>
                                            <p:strVal val="#ppt_x"/>
                                          </p:val>
                                        </p:tav>
                                      </p:tavLst>
                                    </p:anim>
                                    <p:anim calcmode="lin" valueType="num">
                                      <p:cBhvr additive="base">
                                        <p:cTn id="63"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8" fill="hold" nodeType="clickEffect">
                                  <p:stCondLst>
                                    <p:cond delay="0"/>
                                  </p:stCondLst>
                                  <p:childTnLst>
                                    <p:set>
                                      <p:cBhvr>
                                        <p:cTn id="67" dur="1" fill="hold">
                                          <p:stCondLst>
                                            <p:cond delay="0"/>
                                          </p:stCondLst>
                                        </p:cTn>
                                        <p:tgtEl>
                                          <p:spTgt spid="19"/>
                                        </p:tgtEl>
                                        <p:attrNameLst>
                                          <p:attrName>style.visibility</p:attrName>
                                        </p:attrNameLst>
                                      </p:cBhvr>
                                      <p:to>
                                        <p:strVal val="visible"/>
                                      </p:to>
                                    </p:set>
                                    <p:anim calcmode="lin" valueType="num">
                                      <p:cBhvr additive="base">
                                        <p:cTn id="68" dur="500" fill="hold"/>
                                        <p:tgtEl>
                                          <p:spTgt spid="19"/>
                                        </p:tgtEl>
                                        <p:attrNameLst>
                                          <p:attrName>ppt_x</p:attrName>
                                        </p:attrNameLst>
                                      </p:cBhvr>
                                      <p:tavLst>
                                        <p:tav tm="0">
                                          <p:val>
                                            <p:strVal val="0-#ppt_w/2"/>
                                          </p:val>
                                        </p:tav>
                                        <p:tav tm="100000">
                                          <p:val>
                                            <p:strVal val="#ppt_x"/>
                                          </p:val>
                                        </p:tav>
                                      </p:tavLst>
                                    </p:anim>
                                    <p:anim calcmode="lin" valueType="num">
                                      <p:cBhvr additive="base">
                                        <p:cTn id="69" dur="500" fill="hold"/>
                                        <p:tgtEl>
                                          <p:spTgt spid="19"/>
                                        </p:tgtEl>
                                        <p:attrNameLst>
                                          <p:attrName>ppt_y</p:attrName>
                                        </p:attrNameLst>
                                      </p:cBhvr>
                                      <p:tavLst>
                                        <p:tav tm="0">
                                          <p:val>
                                            <p:strVal val="#ppt_y"/>
                                          </p:val>
                                        </p:tav>
                                        <p:tav tm="100000">
                                          <p:val>
                                            <p:strVal val="#ppt_y"/>
                                          </p:val>
                                        </p:tav>
                                      </p:tavLst>
                                    </p:anim>
                                  </p:childTnLst>
                                </p:cTn>
                              </p:par>
                              <p:par>
                                <p:cTn id="70" presetID="2" presetClass="entr" presetSubtype="8" fill="hold" nodeType="withEffect">
                                  <p:stCondLst>
                                    <p:cond delay="0"/>
                                  </p:stCondLst>
                                  <p:childTnLst>
                                    <p:set>
                                      <p:cBhvr>
                                        <p:cTn id="71" dur="1" fill="hold">
                                          <p:stCondLst>
                                            <p:cond delay="0"/>
                                          </p:stCondLst>
                                        </p:cTn>
                                        <p:tgtEl>
                                          <p:spTgt spid="25"/>
                                        </p:tgtEl>
                                        <p:attrNameLst>
                                          <p:attrName>style.visibility</p:attrName>
                                        </p:attrNameLst>
                                      </p:cBhvr>
                                      <p:to>
                                        <p:strVal val="visible"/>
                                      </p:to>
                                    </p:set>
                                    <p:anim calcmode="lin" valueType="num">
                                      <p:cBhvr additive="base">
                                        <p:cTn id="72" dur="500" fill="hold"/>
                                        <p:tgtEl>
                                          <p:spTgt spid="25"/>
                                        </p:tgtEl>
                                        <p:attrNameLst>
                                          <p:attrName>ppt_x</p:attrName>
                                        </p:attrNameLst>
                                      </p:cBhvr>
                                      <p:tavLst>
                                        <p:tav tm="0">
                                          <p:val>
                                            <p:strVal val="0-#ppt_w/2"/>
                                          </p:val>
                                        </p:tav>
                                        <p:tav tm="100000">
                                          <p:val>
                                            <p:strVal val="#ppt_x"/>
                                          </p:val>
                                        </p:tav>
                                      </p:tavLst>
                                    </p:anim>
                                    <p:anim calcmode="lin" valueType="num">
                                      <p:cBhvr additive="base">
                                        <p:cTn id="73" dur="500" fill="hold"/>
                                        <p:tgtEl>
                                          <p:spTgt spid="25"/>
                                        </p:tgtEl>
                                        <p:attrNameLst>
                                          <p:attrName>ppt_y</p:attrName>
                                        </p:attrNameLst>
                                      </p:cBhvr>
                                      <p:tavLst>
                                        <p:tav tm="0">
                                          <p:val>
                                            <p:strVal val="#ppt_y"/>
                                          </p:val>
                                        </p:tav>
                                        <p:tav tm="100000">
                                          <p:val>
                                            <p:strVal val="#ppt_y"/>
                                          </p:val>
                                        </p:tav>
                                      </p:tavLst>
                                    </p:anim>
                                  </p:childTnLst>
                                </p:cTn>
                              </p:par>
                              <p:par>
                                <p:cTn id="74" presetID="2" presetClass="entr" presetSubtype="8" fill="hold" grpId="0" nodeType="withEffect">
                                  <p:stCondLst>
                                    <p:cond delay="0"/>
                                  </p:stCondLst>
                                  <p:childTnLst>
                                    <p:set>
                                      <p:cBhvr>
                                        <p:cTn id="75" dur="1" fill="hold">
                                          <p:stCondLst>
                                            <p:cond delay="0"/>
                                          </p:stCondLst>
                                        </p:cTn>
                                        <p:tgtEl>
                                          <p:spTgt spid="10"/>
                                        </p:tgtEl>
                                        <p:attrNameLst>
                                          <p:attrName>style.visibility</p:attrName>
                                        </p:attrNameLst>
                                      </p:cBhvr>
                                      <p:to>
                                        <p:strVal val="visible"/>
                                      </p:to>
                                    </p:set>
                                    <p:anim calcmode="lin" valueType="num">
                                      <p:cBhvr additive="base">
                                        <p:cTn id="76" dur="500" fill="hold"/>
                                        <p:tgtEl>
                                          <p:spTgt spid="10"/>
                                        </p:tgtEl>
                                        <p:attrNameLst>
                                          <p:attrName>ppt_x</p:attrName>
                                        </p:attrNameLst>
                                      </p:cBhvr>
                                      <p:tavLst>
                                        <p:tav tm="0">
                                          <p:val>
                                            <p:strVal val="0-#ppt_w/2"/>
                                          </p:val>
                                        </p:tav>
                                        <p:tav tm="100000">
                                          <p:val>
                                            <p:strVal val="#ppt_x"/>
                                          </p:val>
                                        </p:tav>
                                      </p:tavLst>
                                    </p:anim>
                                    <p:anim calcmode="lin" valueType="num">
                                      <p:cBhvr additive="base">
                                        <p:cTn id="77" dur="500" fill="hold"/>
                                        <p:tgtEl>
                                          <p:spTgt spid="10"/>
                                        </p:tgtEl>
                                        <p:attrNameLst>
                                          <p:attrName>ppt_y</p:attrName>
                                        </p:attrNameLst>
                                      </p:cBhvr>
                                      <p:tavLst>
                                        <p:tav tm="0">
                                          <p:val>
                                            <p:strVal val="#ppt_y"/>
                                          </p:val>
                                        </p:tav>
                                        <p:tav tm="100000">
                                          <p:val>
                                            <p:strVal val="#ppt_y"/>
                                          </p:val>
                                        </p:tav>
                                      </p:tavLst>
                                    </p:anim>
                                  </p:childTnLst>
                                </p:cTn>
                              </p:par>
                              <p:par>
                                <p:cTn id="78" presetID="2" presetClass="entr" presetSubtype="8" fill="hold" grpId="0" nodeType="withEffect">
                                  <p:stCondLst>
                                    <p:cond delay="0"/>
                                  </p:stCondLst>
                                  <p:childTnLst>
                                    <p:set>
                                      <p:cBhvr>
                                        <p:cTn id="79" dur="1" fill="hold">
                                          <p:stCondLst>
                                            <p:cond delay="0"/>
                                          </p:stCondLst>
                                        </p:cTn>
                                        <p:tgtEl>
                                          <p:spTgt spid="5"/>
                                        </p:tgtEl>
                                        <p:attrNameLst>
                                          <p:attrName>style.visibility</p:attrName>
                                        </p:attrNameLst>
                                      </p:cBhvr>
                                      <p:to>
                                        <p:strVal val="visible"/>
                                      </p:to>
                                    </p:set>
                                    <p:anim calcmode="lin" valueType="num">
                                      <p:cBhvr additive="base">
                                        <p:cTn id="80" dur="500" fill="hold"/>
                                        <p:tgtEl>
                                          <p:spTgt spid="5"/>
                                        </p:tgtEl>
                                        <p:attrNameLst>
                                          <p:attrName>ppt_x</p:attrName>
                                        </p:attrNameLst>
                                      </p:cBhvr>
                                      <p:tavLst>
                                        <p:tav tm="0">
                                          <p:val>
                                            <p:strVal val="0-#ppt_w/2"/>
                                          </p:val>
                                        </p:tav>
                                        <p:tav tm="100000">
                                          <p:val>
                                            <p:strVal val="#ppt_x"/>
                                          </p:val>
                                        </p:tav>
                                      </p:tavLst>
                                    </p:anim>
                                    <p:anim calcmode="lin" valueType="num">
                                      <p:cBhvr additive="base">
                                        <p:cTn id="81"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8" fill="hold" nodeType="clickEffect">
                                  <p:stCondLst>
                                    <p:cond delay="0"/>
                                  </p:stCondLst>
                                  <p:childTnLst>
                                    <p:set>
                                      <p:cBhvr>
                                        <p:cTn id="85" dur="1" fill="hold">
                                          <p:stCondLst>
                                            <p:cond delay="0"/>
                                          </p:stCondLst>
                                        </p:cTn>
                                        <p:tgtEl>
                                          <p:spTgt spid="26"/>
                                        </p:tgtEl>
                                        <p:attrNameLst>
                                          <p:attrName>style.visibility</p:attrName>
                                        </p:attrNameLst>
                                      </p:cBhvr>
                                      <p:to>
                                        <p:strVal val="visible"/>
                                      </p:to>
                                    </p:set>
                                    <p:anim calcmode="lin" valueType="num">
                                      <p:cBhvr additive="base">
                                        <p:cTn id="86" dur="500" fill="hold"/>
                                        <p:tgtEl>
                                          <p:spTgt spid="26"/>
                                        </p:tgtEl>
                                        <p:attrNameLst>
                                          <p:attrName>ppt_x</p:attrName>
                                        </p:attrNameLst>
                                      </p:cBhvr>
                                      <p:tavLst>
                                        <p:tav tm="0">
                                          <p:val>
                                            <p:strVal val="0-#ppt_w/2"/>
                                          </p:val>
                                        </p:tav>
                                        <p:tav tm="100000">
                                          <p:val>
                                            <p:strVal val="#ppt_x"/>
                                          </p:val>
                                        </p:tav>
                                      </p:tavLst>
                                    </p:anim>
                                    <p:anim calcmode="lin" valueType="num">
                                      <p:cBhvr additive="base">
                                        <p:cTn id="87" dur="500" fill="hold"/>
                                        <p:tgtEl>
                                          <p:spTgt spid="26"/>
                                        </p:tgtEl>
                                        <p:attrNameLst>
                                          <p:attrName>ppt_y</p:attrName>
                                        </p:attrNameLst>
                                      </p:cBhvr>
                                      <p:tavLst>
                                        <p:tav tm="0">
                                          <p:val>
                                            <p:strVal val="#ppt_y"/>
                                          </p:val>
                                        </p:tav>
                                        <p:tav tm="100000">
                                          <p:val>
                                            <p:strVal val="#ppt_y"/>
                                          </p:val>
                                        </p:tav>
                                      </p:tavLst>
                                    </p:anim>
                                  </p:childTnLst>
                                </p:cTn>
                              </p:par>
                              <p:par>
                                <p:cTn id="88" presetID="2" presetClass="entr" presetSubtype="8" fill="hold" nodeType="withEffect">
                                  <p:stCondLst>
                                    <p:cond delay="0"/>
                                  </p:stCondLst>
                                  <p:childTnLst>
                                    <p:set>
                                      <p:cBhvr>
                                        <p:cTn id="89" dur="1" fill="hold">
                                          <p:stCondLst>
                                            <p:cond delay="0"/>
                                          </p:stCondLst>
                                        </p:cTn>
                                        <p:tgtEl>
                                          <p:spTgt spid="21"/>
                                        </p:tgtEl>
                                        <p:attrNameLst>
                                          <p:attrName>style.visibility</p:attrName>
                                        </p:attrNameLst>
                                      </p:cBhvr>
                                      <p:to>
                                        <p:strVal val="visible"/>
                                      </p:to>
                                    </p:set>
                                    <p:anim calcmode="lin" valueType="num">
                                      <p:cBhvr additive="base">
                                        <p:cTn id="90" dur="500" fill="hold"/>
                                        <p:tgtEl>
                                          <p:spTgt spid="21"/>
                                        </p:tgtEl>
                                        <p:attrNameLst>
                                          <p:attrName>ppt_x</p:attrName>
                                        </p:attrNameLst>
                                      </p:cBhvr>
                                      <p:tavLst>
                                        <p:tav tm="0">
                                          <p:val>
                                            <p:strVal val="0-#ppt_w/2"/>
                                          </p:val>
                                        </p:tav>
                                        <p:tav tm="100000">
                                          <p:val>
                                            <p:strVal val="#ppt_x"/>
                                          </p:val>
                                        </p:tav>
                                      </p:tavLst>
                                    </p:anim>
                                    <p:anim calcmode="lin" valueType="num">
                                      <p:cBhvr additive="base">
                                        <p:cTn id="91" dur="500" fill="hold"/>
                                        <p:tgtEl>
                                          <p:spTgt spid="21"/>
                                        </p:tgtEl>
                                        <p:attrNameLst>
                                          <p:attrName>ppt_y</p:attrName>
                                        </p:attrNameLst>
                                      </p:cBhvr>
                                      <p:tavLst>
                                        <p:tav tm="0">
                                          <p:val>
                                            <p:strVal val="#ppt_y"/>
                                          </p:val>
                                        </p:tav>
                                        <p:tav tm="100000">
                                          <p:val>
                                            <p:strVal val="#ppt_y"/>
                                          </p:val>
                                        </p:tav>
                                      </p:tavLst>
                                    </p:anim>
                                  </p:childTnLst>
                                </p:cTn>
                              </p:par>
                              <p:par>
                                <p:cTn id="92" presetID="2" presetClass="entr" presetSubtype="8" fill="hold" grpId="0" nodeType="withEffect">
                                  <p:stCondLst>
                                    <p:cond delay="0"/>
                                  </p:stCondLst>
                                  <p:childTnLst>
                                    <p:set>
                                      <p:cBhvr>
                                        <p:cTn id="93" dur="1" fill="hold">
                                          <p:stCondLst>
                                            <p:cond delay="0"/>
                                          </p:stCondLst>
                                        </p:cTn>
                                        <p:tgtEl>
                                          <p:spTgt spid="11"/>
                                        </p:tgtEl>
                                        <p:attrNameLst>
                                          <p:attrName>style.visibility</p:attrName>
                                        </p:attrNameLst>
                                      </p:cBhvr>
                                      <p:to>
                                        <p:strVal val="visible"/>
                                      </p:to>
                                    </p:set>
                                    <p:anim calcmode="lin" valueType="num">
                                      <p:cBhvr additive="base">
                                        <p:cTn id="94" dur="500" fill="hold"/>
                                        <p:tgtEl>
                                          <p:spTgt spid="11"/>
                                        </p:tgtEl>
                                        <p:attrNameLst>
                                          <p:attrName>ppt_x</p:attrName>
                                        </p:attrNameLst>
                                      </p:cBhvr>
                                      <p:tavLst>
                                        <p:tav tm="0">
                                          <p:val>
                                            <p:strVal val="0-#ppt_w/2"/>
                                          </p:val>
                                        </p:tav>
                                        <p:tav tm="100000">
                                          <p:val>
                                            <p:strVal val="#ppt_x"/>
                                          </p:val>
                                        </p:tav>
                                      </p:tavLst>
                                    </p:anim>
                                    <p:anim calcmode="lin" valueType="num">
                                      <p:cBhvr additive="base">
                                        <p:cTn id="95" dur="500" fill="hold"/>
                                        <p:tgtEl>
                                          <p:spTgt spid="11"/>
                                        </p:tgtEl>
                                        <p:attrNameLst>
                                          <p:attrName>ppt_y</p:attrName>
                                        </p:attrNameLst>
                                      </p:cBhvr>
                                      <p:tavLst>
                                        <p:tav tm="0">
                                          <p:val>
                                            <p:strVal val="#ppt_y"/>
                                          </p:val>
                                        </p:tav>
                                        <p:tav tm="100000">
                                          <p:val>
                                            <p:strVal val="#ppt_y"/>
                                          </p:val>
                                        </p:tav>
                                      </p:tavLst>
                                    </p:anim>
                                  </p:childTnLst>
                                </p:cTn>
                              </p:par>
                              <p:par>
                                <p:cTn id="96" presetID="2" presetClass="entr" presetSubtype="8" fill="hold" grpId="0" nodeType="withEffect">
                                  <p:stCondLst>
                                    <p:cond delay="0"/>
                                  </p:stCondLst>
                                  <p:childTnLst>
                                    <p:set>
                                      <p:cBhvr>
                                        <p:cTn id="97" dur="1" fill="hold">
                                          <p:stCondLst>
                                            <p:cond delay="0"/>
                                          </p:stCondLst>
                                        </p:cTn>
                                        <p:tgtEl>
                                          <p:spTgt spid="6"/>
                                        </p:tgtEl>
                                        <p:attrNameLst>
                                          <p:attrName>style.visibility</p:attrName>
                                        </p:attrNameLst>
                                      </p:cBhvr>
                                      <p:to>
                                        <p:strVal val="visible"/>
                                      </p:to>
                                    </p:set>
                                    <p:anim calcmode="lin" valueType="num">
                                      <p:cBhvr additive="base">
                                        <p:cTn id="98" dur="500" fill="hold"/>
                                        <p:tgtEl>
                                          <p:spTgt spid="6"/>
                                        </p:tgtEl>
                                        <p:attrNameLst>
                                          <p:attrName>ppt_x</p:attrName>
                                        </p:attrNameLst>
                                      </p:cBhvr>
                                      <p:tavLst>
                                        <p:tav tm="0">
                                          <p:val>
                                            <p:strVal val="0-#ppt_w/2"/>
                                          </p:val>
                                        </p:tav>
                                        <p:tav tm="100000">
                                          <p:val>
                                            <p:strVal val="#ppt_x"/>
                                          </p:val>
                                        </p:tav>
                                      </p:tavLst>
                                    </p:anim>
                                    <p:anim calcmode="lin" valueType="num">
                                      <p:cBhvr additive="base">
                                        <p:cTn id="99"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P spid="10" grpId="0"/>
      <p:bldP spid="11" grpId="0"/>
      <p:bldP spid="3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34C21820-0CB4-D858-0F68-C21468B19CA0}"/>
              </a:ext>
            </a:extLst>
          </p:cNvPr>
          <p:cNvGraphicFramePr/>
          <p:nvPr>
            <p:extLst>
              <p:ext uri="{D42A27DB-BD31-4B8C-83A1-F6EECF244321}">
                <p14:modId xmlns:p14="http://schemas.microsoft.com/office/powerpoint/2010/main" val="804620075"/>
              </p:ext>
            </p:extLst>
          </p:nvPr>
        </p:nvGraphicFramePr>
        <p:xfrm>
          <a:off x="-14221" y="2159000"/>
          <a:ext cx="18285215" cy="8128000"/>
        </p:xfrm>
        <a:graphic>
          <a:graphicData uri="http://schemas.openxmlformats.org/drawingml/2006/chart">
            <c:chart xmlns:c="http://schemas.openxmlformats.org/drawingml/2006/chart" xmlns:r="http://schemas.openxmlformats.org/officeDocument/2006/relationships" r:id="rId2"/>
          </a:graphicData>
        </a:graphic>
      </p:graphicFrame>
      <p:grpSp>
        <p:nvGrpSpPr>
          <p:cNvPr id="5" name="Group 4">
            <a:extLst>
              <a:ext uri="{FF2B5EF4-FFF2-40B4-BE49-F238E27FC236}">
                <a16:creationId xmlns:a16="http://schemas.microsoft.com/office/drawing/2014/main" id="{8C16D2AA-62DE-1BB2-CA52-8066ACF9ACD2}"/>
              </a:ext>
            </a:extLst>
          </p:cNvPr>
          <p:cNvGrpSpPr/>
          <p:nvPr/>
        </p:nvGrpSpPr>
        <p:grpSpPr>
          <a:xfrm>
            <a:off x="-14221" y="-300313"/>
            <a:ext cx="18299436" cy="3668772"/>
            <a:chOff x="-14221" y="-300313"/>
            <a:chExt cx="18299436" cy="3668772"/>
          </a:xfrm>
        </p:grpSpPr>
        <p:grpSp>
          <p:nvGrpSpPr>
            <p:cNvPr id="6" name="Group 5">
              <a:extLst>
                <a:ext uri="{FF2B5EF4-FFF2-40B4-BE49-F238E27FC236}">
                  <a16:creationId xmlns:a16="http://schemas.microsoft.com/office/drawing/2014/main" id="{5B1C65F0-BAC2-A6F0-C334-0F77F2253011}"/>
                </a:ext>
              </a:extLst>
            </p:cNvPr>
            <p:cNvGrpSpPr/>
            <p:nvPr/>
          </p:nvGrpSpPr>
          <p:grpSpPr>
            <a:xfrm>
              <a:off x="-2781" y="-300313"/>
              <a:ext cx="18287996" cy="3668772"/>
              <a:chOff x="0" y="-57150"/>
              <a:chExt cx="4816592" cy="869950"/>
            </a:xfrm>
          </p:grpSpPr>
          <p:sp>
            <p:nvSpPr>
              <p:cNvPr id="11" name="Freeform 3">
                <a:extLst>
                  <a:ext uri="{FF2B5EF4-FFF2-40B4-BE49-F238E27FC236}">
                    <a16:creationId xmlns:a16="http://schemas.microsoft.com/office/drawing/2014/main" id="{9BAC8E5E-3BD9-0F47-1BEA-6E106258DEE5}"/>
                  </a:ext>
                </a:extLst>
              </p:cNvPr>
              <p:cNvSpPr/>
              <p:nvPr/>
            </p:nvSpPr>
            <p:spPr>
              <a:xfrm>
                <a:off x="0" y="0"/>
                <a:ext cx="4816592" cy="554206"/>
              </a:xfrm>
              <a:custGeom>
                <a:avLst/>
                <a:gdLst/>
                <a:ahLst/>
                <a:cxnLst/>
                <a:rect l="l" t="t" r="r" b="b"/>
                <a:pathLst>
                  <a:path w="4816592" h="894404">
                    <a:moveTo>
                      <a:pt x="0" y="0"/>
                    </a:moveTo>
                    <a:lnTo>
                      <a:pt x="4816592" y="0"/>
                    </a:lnTo>
                    <a:lnTo>
                      <a:pt x="4816592" y="894404"/>
                    </a:lnTo>
                    <a:lnTo>
                      <a:pt x="0" y="894404"/>
                    </a:lnTo>
                    <a:close/>
                  </a:path>
                </a:pathLst>
              </a:custGeom>
              <a:solidFill>
                <a:srgbClr val="004E8E"/>
              </a:solidFill>
            </p:spPr>
            <p:txBody>
              <a:bodyPr/>
              <a:lstStyle/>
              <a:p>
                <a:endParaRPr lang="en-US" dirty="0"/>
              </a:p>
            </p:txBody>
          </p:sp>
          <p:sp>
            <p:nvSpPr>
              <p:cNvPr id="12" name="TextBox 11">
                <a:extLst>
                  <a:ext uri="{FF2B5EF4-FFF2-40B4-BE49-F238E27FC236}">
                    <a16:creationId xmlns:a16="http://schemas.microsoft.com/office/drawing/2014/main" id="{BBED04AB-5890-3EE9-CDD5-7B3477C19896}"/>
                  </a:ext>
                </a:extLst>
              </p:cNvPr>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7" name="Group 30">
              <a:extLst>
                <a:ext uri="{FF2B5EF4-FFF2-40B4-BE49-F238E27FC236}">
                  <a16:creationId xmlns:a16="http://schemas.microsoft.com/office/drawing/2014/main" id="{DAD16A42-8544-6ACD-310D-E8E975DCC1FC}"/>
                </a:ext>
              </a:extLst>
            </p:cNvPr>
            <p:cNvGrpSpPr/>
            <p:nvPr/>
          </p:nvGrpSpPr>
          <p:grpSpPr>
            <a:xfrm>
              <a:off x="-14221" y="343200"/>
              <a:ext cx="2362200" cy="420472"/>
              <a:chOff x="0" y="0"/>
              <a:chExt cx="940800" cy="135828"/>
            </a:xfrm>
          </p:grpSpPr>
          <p:sp>
            <p:nvSpPr>
              <p:cNvPr id="9" name="Freeform 31">
                <a:extLst>
                  <a:ext uri="{FF2B5EF4-FFF2-40B4-BE49-F238E27FC236}">
                    <a16:creationId xmlns:a16="http://schemas.microsoft.com/office/drawing/2014/main" id="{B7C0542A-9573-C8D4-7387-5783151EE4E0}"/>
                  </a:ext>
                </a:extLst>
              </p:cNvPr>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txBody>
              <a:bodyPr/>
              <a:lstStyle/>
              <a:p>
                <a:endParaRPr lang="en-US" dirty="0"/>
              </a:p>
            </p:txBody>
          </p:sp>
          <p:sp>
            <p:nvSpPr>
              <p:cNvPr id="10" name="TextBox 32">
                <a:extLst>
                  <a:ext uri="{FF2B5EF4-FFF2-40B4-BE49-F238E27FC236}">
                    <a16:creationId xmlns:a16="http://schemas.microsoft.com/office/drawing/2014/main" id="{C3CF314D-F710-2DB0-B3E4-0F49F2CD8306}"/>
                  </a:ext>
                </a:extLst>
              </p:cNvPr>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8" name="TextBox 7">
              <a:extLst>
                <a:ext uri="{FF2B5EF4-FFF2-40B4-BE49-F238E27FC236}">
                  <a16:creationId xmlns:a16="http://schemas.microsoft.com/office/drawing/2014/main" id="{A5FB3361-DA3D-C807-9B0E-8C035B972333}"/>
                </a:ext>
              </a:extLst>
            </p:cNvPr>
            <p:cNvSpPr txBox="1"/>
            <p:nvPr/>
          </p:nvSpPr>
          <p:spPr>
            <a:xfrm>
              <a:off x="2590800" y="495300"/>
              <a:ext cx="14020800" cy="1015663"/>
            </a:xfrm>
            <a:prstGeom prst="rect">
              <a:avLst/>
            </a:prstGeom>
            <a:noFill/>
          </p:spPr>
          <p:txBody>
            <a:bodyPr wrap="square" rtlCol="0">
              <a:spAutoFit/>
            </a:bodyPr>
            <a:lstStyle/>
            <a:p>
              <a:pPr algn="ctr"/>
              <a:r>
                <a:rPr lang="en-IN" sz="6000" dirty="0">
                  <a:solidFill>
                    <a:srgbClr val="FFFFFF"/>
                  </a:solidFill>
                  <a:latin typeface="Open Sans Bold"/>
                </a:rPr>
                <a:t>Null values treatment</a:t>
              </a:r>
              <a:endParaRPr lang="en-US" sz="6000" dirty="0">
                <a:solidFill>
                  <a:srgbClr val="FFFFFF"/>
                </a:solidFill>
                <a:latin typeface="Open Sans Bold"/>
              </a:endParaRPr>
            </a:p>
          </p:txBody>
        </p:sp>
      </p:grpSp>
      <p:graphicFrame>
        <p:nvGraphicFramePr>
          <p:cNvPr id="15" name="Diagram 14">
            <a:extLst>
              <a:ext uri="{FF2B5EF4-FFF2-40B4-BE49-F238E27FC236}">
                <a16:creationId xmlns:a16="http://schemas.microsoft.com/office/drawing/2014/main" id="{F5113369-EF90-17CD-F944-0F7C7A9CD3BC}"/>
              </a:ext>
            </a:extLst>
          </p:cNvPr>
          <p:cNvGraphicFramePr/>
          <p:nvPr>
            <p:extLst>
              <p:ext uri="{D42A27DB-BD31-4B8C-83A1-F6EECF244321}">
                <p14:modId xmlns:p14="http://schemas.microsoft.com/office/powerpoint/2010/main" val="1958244975"/>
              </p:ext>
            </p:extLst>
          </p:nvPr>
        </p:nvGraphicFramePr>
        <p:xfrm>
          <a:off x="-4800600" y="4770643"/>
          <a:ext cx="16729389" cy="4561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Rectangle 1">
            <a:extLst>
              <a:ext uri="{FF2B5EF4-FFF2-40B4-BE49-F238E27FC236}">
                <a16:creationId xmlns:a16="http://schemas.microsoft.com/office/drawing/2014/main" id="{AB631EB2-FE99-B76A-A71F-0C2E1CEC6098}"/>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cxnSp>
        <p:nvCxnSpPr>
          <p:cNvPr id="3" name="Connector: Curved 2">
            <a:extLst>
              <a:ext uri="{FF2B5EF4-FFF2-40B4-BE49-F238E27FC236}">
                <a16:creationId xmlns:a16="http://schemas.microsoft.com/office/drawing/2014/main" id="{F0F56627-3E6F-0032-784C-A17C9B99E265}"/>
              </a:ext>
            </a:extLst>
          </p:cNvPr>
          <p:cNvCxnSpPr>
            <a:cxnSpLocks/>
            <a:endCxn id="13" idx="1"/>
          </p:cNvCxnSpPr>
          <p:nvPr/>
        </p:nvCxnSpPr>
        <p:spPr>
          <a:xfrm flipV="1">
            <a:off x="6691379" y="4970698"/>
            <a:ext cx="4281421" cy="1298361"/>
          </a:xfrm>
          <a:prstGeom prst="curvedConnector3">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13" name="TextBox 12">
            <a:extLst>
              <a:ext uri="{FF2B5EF4-FFF2-40B4-BE49-F238E27FC236}">
                <a16:creationId xmlns:a16="http://schemas.microsoft.com/office/drawing/2014/main" id="{27F89128-3B12-7296-DE22-031C9B822D0D}"/>
              </a:ext>
            </a:extLst>
          </p:cNvPr>
          <p:cNvSpPr txBox="1"/>
          <p:nvPr/>
        </p:nvSpPr>
        <p:spPr>
          <a:xfrm>
            <a:off x="10972800" y="4770643"/>
            <a:ext cx="5410200"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000" b="0" i="0" dirty="0" err="1">
                <a:effectLst/>
                <a:latin typeface="Calibri" panose="020F0502020204030204" pitchFamily="34" charset="0"/>
                <a:cs typeface="Calibri" panose="020F0502020204030204" pitchFamily="34" charset="0"/>
              </a:rPr>
              <a:t>fillna</a:t>
            </a:r>
            <a:r>
              <a:rPr lang="en-US" sz="2000" b="0" i="0" dirty="0">
                <a:effectLst/>
                <a:latin typeface="Calibri" panose="020F0502020204030204" pitchFamily="34" charset="0"/>
                <a:cs typeface="Calibri" panose="020F0502020204030204" pitchFamily="34" charset="0"/>
              </a:rPr>
              <a:t>(</a:t>
            </a:r>
            <a:r>
              <a:rPr lang="en-US" sz="2000" b="0" i="0" dirty="0">
                <a:solidFill>
                  <a:srgbClr val="008000"/>
                </a:solidFill>
                <a:effectLst/>
                <a:latin typeface="Calibri" panose="020F0502020204030204" pitchFamily="34" charset="0"/>
                <a:cs typeface="Calibri" panose="020F0502020204030204" pitchFamily="34" charset="0"/>
              </a:rPr>
              <a:t>'Not available'</a:t>
            </a:r>
            <a:r>
              <a:rPr lang="en-US" sz="2000" b="0" i="0" dirty="0">
                <a:effectLst/>
                <a:latin typeface="Calibri" panose="020F0502020204030204" pitchFamily="34" charset="0"/>
                <a:cs typeface="Calibri" panose="020F0502020204030204" pitchFamily="34" charset="0"/>
              </a:rPr>
              <a:t>)</a:t>
            </a:r>
            <a:endParaRPr lang="en-US" sz="2000" dirty="0">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0690D18F-6F40-6D1B-60BA-FCBC6510AE6C}"/>
              </a:ext>
            </a:extLst>
          </p:cNvPr>
          <p:cNvSpPr txBox="1"/>
          <p:nvPr/>
        </p:nvSpPr>
        <p:spPr>
          <a:xfrm>
            <a:off x="10972800" y="6366026"/>
            <a:ext cx="5410200"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000" dirty="0" err="1">
                <a:latin typeface="Calibri" panose="020F0502020204030204" pitchFamily="34" charset="0"/>
                <a:cs typeface="Calibri" panose="020F0502020204030204" pitchFamily="34" charset="0"/>
              </a:rPr>
              <a:t>fillna</a:t>
            </a:r>
            <a:r>
              <a:rPr lang="en-US" sz="2000" dirty="0">
                <a:latin typeface="Calibri" panose="020F0502020204030204" pitchFamily="34" charset="0"/>
                <a:cs typeface="Calibri" panose="020F0502020204030204" pitchFamily="34" charset="0"/>
              </a:rPr>
              <a:t>(</a:t>
            </a:r>
            <a:r>
              <a:rPr lang="en-US" sz="2000" dirty="0">
                <a:solidFill>
                  <a:srgbClr val="00B050"/>
                </a:solidFill>
                <a:latin typeface="Calibri" panose="020F0502020204030204" pitchFamily="34" charset="0"/>
                <a:cs typeface="Calibri" panose="020F0502020204030204" pitchFamily="34" charset="0"/>
              </a:rPr>
              <a:t>'No related apps found'</a:t>
            </a:r>
            <a:r>
              <a:rPr lang="en-US" sz="2000" dirty="0">
                <a:latin typeface="Calibri" panose="020F0502020204030204" pitchFamily="34" charset="0"/>
                <a:cs typeface="Calibri" panose="020F0502020204030204" pitchFamily="34" charset="0"/>
              </a:rPr>
              <a:t>)</a:t>
            </a:r>
          </a:p>
        </p:txBody>
      </p:sp>
      <p:cxnSp>
        <p:nvCxnSpPr>
          <p:cNvPr id="18" name="Connector: Curved 17">
            <a:extLst>
              <a:ext uri="{FF2B5EF4-FFF2-40B4-BE49-F238E27FC236}">
                <a16:creationId xmlns:a16="http://schemas.microsoft.com/office/drawing/2014/main" id="{71C5377A-68B3-9EB7-AB79-74D64DF66197}"/>
              </a:ext>
            </a:extLst>
          </p:cNvPr>
          <p:cNvCxnSpPr>
            <a:cxnSpLocks/>
          </p:cNvCxnSpPr>
          <p:nvPr/>
        </p:nvCxnSpPr>
        <p:spPr>
          <a:xfrm flipV="1">
            <a:off x="6635961" y="6566081"/>
            <a:ext cx="4260639" cy="1561919"/>
          </a:xfrm>
          <a:prstGeom prst="curvedConnector3">
            <a:avLst/>
          </a:prstGeom>
          <a:ln w="76200">
            <a:tailEnd type="triangle"/>
          </a:ln>
        </p:spPr>
        <p:style>
          <a:lnRef idx="1">
            <a:schemeClr val="accent4"/>
          </a:lnRef>
          <a:fillRef idx="0">
            <a:schemeClr val="accent4"/>
          </a:fillRef>
          <a:effectRef idx="0">
            <a:schemeClr val="accent4"/>
          </a:effectRef>
          <a:fontRef idx="minor">
            <a:schemeClr val="tx1"/>
          </a:fontRef>
        </p:style>
      </p:cxnSp>
      <p:sp>
        <p:nvSpPr>
          <p:cNvPr id="21" name="TextBox 20">
            <a:extLst>
              <a:ext uri="{FF2B5EF4-FFF2-40B4-BE49-F238E27FC236}">
                <a16:creationId xmlns:a16="http://schemas.microsoft.com/office/drawing/2014/main" id="{A65CD0BD-A5AB-776C-0115-6F5CC99D5CE3}"/>
              </a:ext>
            </a:extLst>
          </p:cNvPr>
          <p:cNvSpPr txBox="1"/>
          <p:nvPr/>
        </p:nvSpPr>
        <p:spPr>
          <a:xfrm>
            <a:off x="10972800" y="7780271"/>
            <a:ext cx="5410200"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000" dirty="0" err="1">
                <a:latin typeface="Calibri" panose="020F0502020204030204" pitchFamily="34" charset="0"/>
                <a:cs typeface="Calibri" panose="020F0502020204030204" pitchFamily="34" charset="0"/>
              </a:rPr>
              <a:t>fillna</a:t>
            </a:r>
            <a:r>
              <a:rPr lang="en-US" sz="2000" dirty="0">
                <a:latin typeface="Calibri" panose="020F0502020204030204" pitchFamily="34" charset="0"/>
                <a:cs typeface="Calibri" panose="020F0502020204030204" pitchFamily="34" charset="0"/>
              </a:rPr>
              <a:t>(</a:t>
            </a:r>
            <a:r>
              <a:rPr lang="en-US" dirty="0" err="1"/>
              <a:t>mean_Dangerous</a:t>
            </a:r>
            <a:r>
              <a:rPr lang="en-US" sz="2000" dirty="0">
                <a:latin typeface="Calibri" panose="020F0502020204030204" pitchFamily="34" charset="0"/>
                <a:cs typeface="Calibri" panose="020F0502020204030204" pitchFamily="34" charset="0"/>
              </a:rPr>
              <a:t>)</a:t>
            </a:r>
          </a:p>
        </p:txBody>
      </p:sp>
      <p:cxnSp>
        <p:nvCxnSpPr>
          <p:cNvPr id="22" name="Connector: Curved 21">
            <a:extLst>
              <a:ext uri="{FF2B5EF4-FFF2-40B4-BE49-F238E27FC236}">
                <a16:creationId xmlns:a16="http://schemas.microsoft.com/office/drawing/2014/main" id="{3BECD314-62A5-7B4F-AC02-3E1839260AE2}"/>
              </a:ext>
            </a:extLst>
          </p:cNvPr>
          <p:cNvCxnSpPr>
            <a:cxnSpLocks/>
            <a:endCxn id="21" idx="1"/>
          </p:cNvCxnSpPr>
          <p:nvPr/>
        </p:nvCxnSpPr>
        <p:spPr>
          <a:xfrm flipV="1">
            <a:off x="6559982" y="7980326"/>
            <a:ext cx="4412818" cy="682754"/>
          </a:xfrm>
          <a:prstGeom prst="curvedConnector3">
            <a:avLst/>
          </a:prstGeom>
          <a:ln w="76200">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655869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graphicEl>
                                              <a:dgm id="{0A9093F6-EB78-45AB-9E69-E20D57BE9735}"/>
                                            </p:graphicEl>
                                          </p:spTgt>
                                        </p:tgtEl>
                                        <p:attrNameLst>
                                          <p:attrName>style.visibility</p:attrName>
                                        </p:attrNameLst>
                                      </p:cBhvr>
                                      <p:to>
                                        <p:strVal val="visible"/>
                                      </p:to>
                                    </p:set>
                                    <p:anim calcmode="lin" valueType="num">
                                      <p:cBhvr additive="base">
                                        <p:cTn id="7" dur="500" fill="hold"/>
                                        <p:tgtEl>
                                          <p:spTgt spid="15">
                                            <p:graphicEl>
                                              <a:dgm id="{0A9093F6-EB78-45AB-9E69-E20D57BE9735}"/>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graphicEl>
                                              <a:dgm id="{0A9093F6-EB78-45AB-9E69-E20D57BE9735}"/>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graphicEl>
                                              <a:dgm id="{B3053E6A-B6F0-4EF8-8EFE-392FB7218D7B}"/>
                                            </p:graphicEl>
                                          </p:spTgt>
                                        </p:tgtEl>
                                        <p:attrNameLst>
                                          <p:attrName>style.visibility</p:attrName>
                                        </p:attrNameLst>
                                      </p:cBhvr>
                                      <p:to>
                                        <p:strVal val="visible"/>
                                      </p:to>
                                    </p:set>
                                    <p:anim calcmode="lin" valueType="num">
                                      <p:cBhvr additive="base">
                                        <p:cTn id="13" dur="500" fill="hold"/>
                                        <p:tgtEl>
                                          <p:spTgt spid="15">
                                            <p:graphicEl>
                                              <a:dgm id="{B3053E6A-B6F0-4EF8-8EFE-392FB7218D7B}"/>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
                                            <p:graphicEl>
                                              <a:dgm id="{B3053E6A-B6F0-4EF8-8EFE-392FB7218D7B}"/>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graphicEl>
                                              <a:dgm id="{D5118538-A4A1-4C39-AAD4-0520504B3207}"/>
                                            </p:graphicEl>
                                          </p:spTgt>
                                        </p:tgtEl>
                                        <p:attrNameLst>
                                          <p:attrName>style.visibility</p:attrName>
                                        </p:attrNameLst>
                                      </p:cBhvr>
                                      <p:to>
                                        <p:strVal val="visible"/>
                                      </p:to>
                                    </p:set>
                                    <p:anim calcmode="lin" valueType="num">
                                      <p:cBhvr additive="base">
                                        <p:cTn id="19" dur="500" fill="hold"/>
                                        <p:tgtEl>
                                          <p:spTgt spid="15">
                                            <p:graphicEl>
                                              <a:dgm id="{D5118538-A4A1-4C39-AAD4-0520504B3207}"/>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15">
                                            <p:graphicEl>
                                              <a:dgm id="{D5118538-A4A1-4C39-AAD4-0520504B3207}"/>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graphicEl>
                                              <a:dgm id="{ABACA769-B713-4C95-B8B0-4BE883E7ACD3}"/>
                                            </p:graphicEl>
                                          </p:spTgt>
                                        </p:tgtEl>
                                        <p:attrNameLst>
                                          <p:attrName>style.visibility</p:attrName>
                                        </p:attrNameLst>
                                      </p:cBhvr>
                                      <p:to>
                                        <p:strVal val="visible"/>
                                      </p:to>
                                    </p:set>
                                    <p:anim calcmode="lin" valueType="num">
                                      <p:cBhvr additive="base">
                                        <p:cTn id="25" dur="500" fill="hold"/>
                                        <p:tgtEl>
                                          <p:spTgt spid="15">
                                            <p:graphicEl>
                                              <a:dgm id="{ABACA769-B713-4C95-B8B0-4BE883E7ACD3}"/>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
                                            <p:graphicEl>
                                              <a:dgm id="{ABACA769-B713-4C95-B8B0-4BE883E7ACD3}"/>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
                                            <p:graphicEl>
                                              <a:dgm id="{32452997-6E02-447E-B73D-E61840E0A10D}"/>
                                            </p:graphicEl>
                                          </p:spTgt>
                                        </p:tgtEl>
                                        <p:attrNameLst>
                                          <p:attrName>style.visibility</p:attrName>
                                        </p:attrNameLst>
                                      </p:cBhvr>
                                      <p:to>
                                        <p:strVal val="visible"/>
                                      </p:to>
                                    </p:set>
                                    <p:anim calcmode="lin" valueType="num">
                                      <p:cBhvr additive="base">
                                        <p:cTn id="31" dur="500" fill="hold"/>
                                        <p:tgtEl>
                                          <p:spTgt spid="15">
                                            <p:graphicEl>
                                              <a:dgm id="{32452997-6E02-447E-B73D-E61840E0A10D}"/>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15">
                                            <p:graphicEl>
                                              <a:dgm id="{32452997-6E02-447E-B73D-E61840E0A10D}"/>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
                                            <p:graphicEl>
                                              <a:dgm id="{EE98FF09-0F16-4E60-94E8-827D4C170C0A}"/>
                                            </p:graphicEl>
                                          </p:spTgt>
                                        </p:tgtEl>
                                        <p:attrNameLst>
                                          <p:attrName>style.visibility</p:attrName>
                                        </p:attrNameLst>
                                      </p:cBhvr>
                                      <p:to>
                                        <p:strVal val="visible"/>
                                      </p:to>
                                    </p:set>
                                    <p:anim calcmode="lin" valueType="num">
                                      <p:cBhvr additive="base">
                                        <p:cTn id="37" dur="500" fill="hold"/>
                                        <p:tgtEl>
                                          <p:spTgt spid="15">
                                            <p:graphicEl>
                                              <a:dgm id="{EE98FF09-0F16-4E60-94E8-827D4C170C0A}"/>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15">
                                            <p:graphicEl>
                                              <a:dgm id="{EE98FF09-0F16-4E60-94E8-827D4C170C0A}"/>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5">
                                            <p:graphicEl>
                                              <a:dgm id="{A7FFFFAB-1820-4B07-AC46-2A2943C00439}"/>
                                            </p:graphicEl>
                                          </p:spTgt>
                                        </p:tgtEl>
                                        <p:attrNameLst>
                                          <p:attrName>style.visibility</p:attrName>
                                        </p:attrNameLst>
                                      </p:cBhvr>
                                      <p:to>
                                        <p:strVal val="visible"/>
                                      </p:to>
                                    </p:set>
                                    <p:anim calcmode="lin" valueType="num">
                                      <p:cBhvr additive="base">
                                        <p:cTn id="43" dur="500" fill="hold"/>
                                        <p:tgtEl>
                                          <p:spTgt spid="15">
                                            <p:graphicEl>
                                              <a:dgm id="{A7FFFFAB-1820-4B07-AC46-2A2943C00439}"/>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15">
                                            <p:graphicEl>
                                              <a:dgm id="{A7FFFFAB-1820-4B07-AC46-2A2943C00439}"/>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5">
                                            <p:graphicEl>
                                              <a:dgm id="{ED493CE6-D648-4BDE-B864-EE4AF78C67E8}"/>
                                            </p:graphicEl>
                                          </p:spTgt>
                                        </p:tgtEl>
                                        <p:attrNameLst>
                                          <p:attrName>style.visibility</p:attrName>
                                        </p:attrNameLst>
                                      </p:cBhvr>
                                      <p:to>
                                        <p:strVal val="visible"/>
                                      </p:to>
                                    </p:set>
                                    <p:anim calcmode="lin" valueType="num">
                                      <p:cBhvr additive="base">
                                        <p:cTn id="49" dur="500" fill="hold"/>
                                        <p:tgtEl>
                                          <p:spTgt spid="15">
                                            <p:graphicEl>
                                              <a:dgm id="{ED493CE6-D648-4BDE-B864-EE4AF78C67E8}"/>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15">
                                            <p:graphicEl>
                                              <a:dgm id="{ED493CE6-D648-4BDE-B864-EE4AF78C67E8}"/>
                                            </p:graphic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5">
                                            <p:graphicEl>
                                              <a:dgm id="{C2398A2A-69E4-44FA-B84A-E4B3F4E9531B}"/>
                                            </p:graphicEl>
                                          </p:spTgt>
                                        </p:tgtEl>
                                        <p:attrNameLst>
                                          <p:attrName>style.visibility</p:attrName>
                                        </p:attrNameLst>
                                      </p:cBhvr>
                                      <p:to>
                                        <p:strVal val="visible"/>
                                      </p:to>
                                    </p:set>
                                    <p:anim calcmode="lin" valueType="num">
                                      <p:cBhvr additive="base">
                                        <p:cTn id="55" dur="500" fill="hold"/>
                                        <p:tgtEl>
                                          <p:spTgt spid="15">
                                            <p:graphicEl>
                                              <a:dgm id="{C2398A2A-69E4-44FA-B84A-E4B3F4E9531B}"/>
                                            </p:graphicEl>
                                          </p:spTgt>
                                        </p:tgtEl>
                                        <p:attrNameLst>
                                          <p:attrName>ppt_x</p:attrName>
                                        </p:attrNameLst>
                                      </p:cBhvr>
                                      <p:tavLst>
                                        <p:tav tm="0">
                                          <p:val>
                                            <p:strVal val="#ppt_x"/>
                                          </p:val>
                                        </p:tav>
                                        <p:tav tm="100000">
                                          <p:val>
                                            <p:strVal val="#ppt_x"/>
                                          </p:val>
                                        </p:tav>
                                      </p:tavLst>
                                    </p:anim>
                                    <p:anim calcmode="lin" valueType="num">
                                      <p:cBhvr additive="base">
                                        <p:cTn id="56" dur="500" fill="hold"/>
                                        <p:tgtEl>
                                          <p:spTgt spid="15">
                                            <p:graphicEl>
                                              <a:dgm id="{C2398A2A-69E4-44FA-B84A-E4B3F4E9531B}"/>
                                            </p:graphic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5">
                                            <p:graphicEl>
                                              <a:dgm id="{C3BC246A-B43D-4231-98A6-3AA8640919E1}"/>
                                            </p:graphicEl>
                                          </p:spTgt>
                                        </p:tgtEl>
                                        <p:attrNameLst>
                                          <p:attrName>style.visibility</p:attrName>
                                        </p:attrNameLst>
                                      </p:cBhvr>
                                      <p:to>
                                        <p:strVal val="visible"/>
                                      </p:to>
                                    </p:set>
                                    <p:anim calcmode="lin" valueType="num">
                                      <p:cBhvr additive="base">
                                        <p:cTn id="61" dur="500" fill="hold"/>
                                        <p:tgtEl>
                                          <p:spTgt spid="15">
                                            <p:graphicEl>
                                              <a:dgm id="{C3BC246A-B43D-4231-98A6-3AA8640919E1}"/>
                                            </p:graphicEl>
                                          </p:spTgt>
                                        </p:tgtEl>
                                        <p:attrNameLst>
                                          <p:attrName>ppt_x</p:attrName>
                                        </p:attrNameLst>
                                      </p:cBhvr>
                                      <p:tavLst>
                                        <p:tav tm="0">
                                          <p:val>
                                            <p:strVal val="#ppt_x"/>
                                          </p:val>
                                        </p:tav>
                                        <p:tav tm="100000">
                                          <p:val>
                                            <p:strVal val="#ppt_x"/>
                                          </p:val>
                                        </p:tav>
                                      </p:tavLst>
                                    </p:anim>
                                    <p:anim calcmode="lin" valueType="num">
                                      <p:cBhvr additive="base">
                                        <p:cTn id="62" dur="500" fill="hold"/>
                                        <p:tgtEl>
                                          <p:spTgt spid="15">
                                            <p:graphicEl>
                                              <a:dgm id="{C3BC246A-B43D-4231-98A6-3AA8640919E1}"/>
                                            </p:graphic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wipe(down)">
                                      <p:cBhvr>
                                        <p:cTn id="67" dur="500"/>
                                        <p:tgtEl>
                                          <p:spTgt spid="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fade">
                                      <p:cBhvr>
                                        <p:cTn id="72" dur="500"/>
                                        <p:tgtEl>
                                          <p:spTgt spid="1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wipe(down)">
                                      <p:cBhvr>
                                        <p:cTn id="77" dur="500"/>
                                        <p:tgtEl>
                                          <p:spTgt spid="18"/>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fade">
                                      <p:cBhvr>
                                        <p:cTn id="82" dur="500"/>
                                        <p:tgtEl>
                                          <p:spTgt spid="1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22"/>
                                        </p:tgtEl>
                                        <p:attrNameLst>
                                          <p:attrName>style.visibility</p:attrName>
                                        </p:attrNameLst>
                                      </p:cBhvr>
                                      <p:to>
                                        <p:strVal val="visible"/>
                                      </p:to>
                                    </p:set>
                                    <p:animEffect transition="in" filter="wipe(down)">
                                      <p:cBhvr>
                                        <p:cTn id="87" dur="500"/>
                                        <p:tgtEl>
                                          <p:spTgt spid="22"/>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21"/>
                                        </p:tgtEl>
                                        <p:attrNameLst>
                                          <p:attrName>style.visibility</p:attrName>
                                        </p:attrNameLst>
                                      </p:cBhvr>
                                      <p:to>
                                        <p:strVal val="visible"/>
                                      </p:to>
                                    </p:set>
                                    <p:animEffect transition="in" filter="fade">
                                      <p:cBhvr>
                                        <p:cTn id="9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Sub>
          <a:bldDgm bld="one"/>
        </p:bldSub>
      </p:bldGraphic>
      <p:bldP spid="13" grpId="0" animBg="1"/>
      <p:bldP spid="17" grpId="0" animBg="1"/>
      <p:bldP spid="2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34C21820-0CB4-D858-0F68-C21468B19CA0}"/>
              </a:ext>
            </a:extLst>
          </p:cNvPr>
          <p:cNvGraphicFramePr/>
          <p:nvPr/>
        </p:nvGraphicFramePr>
        <p:xfrm>
          <a:off x="-14221" y="2159000"/>
          <a:ext cx="18285215" cy="8128000"/>
        </p:xfrm>
        <a:graphic>
          <a:graphicData uri="http://schemas.openxmlformats.org/drawingml/2006/chart">
            <c:chart xmlns:c="http://schemas.openxmlformats.org/drawingml/2006/chart" xmlns:r="http://schemas.openxmlformats.org/officeDocument/2006/relationships" r:id="rId2"/>
          </a:graphicData>
        </a:graphic>
      </p:graphicFrame>
      <p:grpSp>
        <p:nvGrpSpPr>
          <p:cNvPr id="5" name="Group 4">
            <a:extLst>
              <a:ext uri="{FF2B5EF4-FFF2-40B4-BE49-F238E27FC236}">
                <a16:creationId xmlns:a16="http://schemas.microsoft.com/office/drawing/2014/main" id="{8C16D2AA-62DE-1BB2-CA52-8066ACF9ACD2}"/>
              </a:ext>
            </a:extLst>
          </p:cNvPr>
          <p:cNvGrpSpPr/>
          <p:nvPr/>
        </p:nvGrpSpPr>
        <p:grpSpPr>
          <a:xfrm>
            <a:off x="-14221" y="-300313"/>
            <a:ext cx="18299436" cy="3668772"/>
            <a:chOff x="-14221" y="-300313"/>
            <a:chExt cx="18299436" cy="3668772"/>
          </a:xfrm>
        </p:grpSpPr>
        <p:grpSp>
          <p:nvGrpSpPr>
            <p:cNvPr id="6" name="Group 5">
              <a:extLst>
                <a:ext uri="{FF2B5EF4-FFF2-40B4-BE49-F238E27FC236}">
                  <a16:creationId xmlns:a16="http://schemas.microsoft.com/office/drawing/2014/main" id="{5B1C65F0-BAC2-A6F0-C334-0F77F2253011}"/>
                </a:ext>
              </a:extLst>
            </p:cNvPr>
            <p:cNvGrpSpPr/>
            <p:nvPr/>
          </p:nvGrpSpPr>
          <p:grpSpPr>
            <a:xfrm>
              <a:off x="-2781" y="-300313"/>
              <a:ext cx="18287996" cy="3668772"/>
              <a:chOff x="0" y="-57150"/>
              <a:chExt cx="4816592" cy="869950"/>
            </a:xfrm>
          </p:grpSpPr>
          <p:sp>
            <p:nvSpPr>
              <p:cNvPr id="11" name="Freeform 3">
                <a:extLst>
                  <a:ext uri="{FF2B5EF4-FFF2-40B4-BE49-F238E27FC236}">
                    <a16:creationId xmlns:a16="http://schemas.microsoft.com/office/drawing/2014/main" id="{9BAC8E5E-3BD9-0F47-1BEA-6E106258DEE5}"/>
                  </a:ext>
                </a:extLst>
              </p:cNvPr>
              <p:cNvSpPr/>
              <p:nvPr/>
            </p:nvSpPr>
            <p:spPr>
              <a:xfrm>
                <a:off x="0" y="0"/>
                <a:ext cx="4816592" cy="554206"/>
              </a:xfrm>
              <a:custGeom>
                <a:avLst/>
                <a:gdLst/>
                <a:ahLst/>
                <a:cxnLst/>
                <a:rect l="l" t="t" r="r" b="b"/>
                <a:pathLst>
                  <a:path w="4816592" h="894404">
                    <a:moveTo>
                      <a:pt x="0" y="0"/>
                    </a:moveTo>
                    <a:lnTo>
                      <a:pt x="4816592" y="0"/>
                    </a:lnTo>
                    <a:lnTo>
                      <a:pt x="4816592" y="894404"/>
                    </a:lnTo>
                    <a:lnTo>
                      <a:pt x="0" y="894404"/>
                    </a:lnTo>
                    <a:close/>
                  </a:path>
                </a:pathLst>
              </a:custGeom>
              <a:solidFill>
                <a:srgbClr val="004E8E"/>
              </a:solidFill>
            </p:spPr>
            <p:txBody>
              <a:bodyPr/>
              <a:lstStyle/>
              <a:p>
                <a:endParaRPr lang="en-US" dirty="0"/>
              </a:p>
            </p:txBody>
          </p:sp>
          <p:sp>
            <p:nvSpPr>
              <p:cNvPr id="12" name="TextBox 11">
                <a:extLst>
                  <a:ext uri="{FF2B5EF4-FFF2-40B4-BE49-F238E27FC236}">
                    <a16:creationId xmlns:a16="http://schemas.microsoft.com/office/drawing/2014/main" id="{BBED04AB-5890-3EE9-CDD5-7B3477C19896}"/>
                  </a:ext>
                </a:extLst>
              </p:cNvPr>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7" name="Group 30">
              <a:extLst>
                <a:ext uri="{FF2B5EF4-FFF2-40B4-BE49-F238E27FC236}">
                  <a16:creationId xmlns:a16="http://schemas.microsoft.com/office/drawing/2014/main" id="{DAD16A42-8544-6ACD-310D-E8E975DCC1FC}"/>
                </a:ext>
              </a:extLst>
            </p:cNvPr>
            <p:cNvGrpSpPr/>
            <p:nvPr/>
          </p:nvGrpSpPr>
          <p:grpSpPr>
            <a:xfrm>
              <a:off x="-14221" y="343200"/>
              <a:ext cx="2362200" cy="420472"/>
              <a:chOff x="0" y="0"/>
              <a:chExt cx="940800" cy="135828"/>
            </a:xfrm>
          </p:grpSpPr>
          <p:sp>
            <p:nvSpPr>
              <p:cNvPr id="9" name="Freeform 31">
                <a:extLst>
                  <a:ext uri="{FF2B5EF4-FFF2-40B4-BE49-F238E27FC236}">
                    <a16:creationId xmlns:a16="http://schemas.microsoft.com/office/drawing/2014/main" id="{B7C0542A-9573-C8D4-7387-5783151EE4E0}"/>
                  </a:ext>
                </a:extLst>
              </p:cNvPr>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txBody>
              <a:bodyPr/>
              <a:lstStyle/>
              <a:p>
                <a:endParaRPr lang="en-US" dirty="0"/>
              </a:p>
            </p:txBody>
          </p:sp>
          <p:sp>
            <p:nvSpPr>
              <p:cNvPr id="10" name="TextBox 32">
                <a:extLst>
                  <a:ext uri="{FF2B5EF4-FFF2-40B4-BE49-F238E27FC236}">
                    <a16:creationId xmlns:a16="http://schemas.microsoft.com/office/drawing/2014/main" id="{C3CF314D-F710-2DB0-B3E4-0F49F2CD8306}"/>
                  </a:ext>
                </a:extLst>
              </p:cNvPr>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8" name="TextBox 7">
              <a:extLst>
                <a:ext uri="{FF2B5EF4-FFF2-40B4-BE49-F238E27FC236}">
                  <a16:creationId xmlns:a16="http://schemas.microsoft.com/office/drawing/2014/main" id="{A5FB3361-DA3D-C807-9B0E-8C035B972333}"/>
                </a:ext>
              </a:extLst>
            </p:cNvPr>
            <p:cNvSpPr txBox="1"/>
            <p:nvPr/>
          </p:nvSpPr>
          <p:spPr>
            <a:xfrm>
              <a:off x="2590800" y="495300"/>
              <a:ext cx="14020800" cy="1015663"/>
            </a:xfrm>
            <a:prstGeom prst="rect">
              <a:avLst/>
            </a:prstGeom>
            <a:noFill/>
          </p:spPr>
          <p:txBody>
            <a:bodyPr wrap="square" rtlCol="0">
              <a:spAutoFit/>
            </a:bodyPr>
            <a:lstStyle/>
            <a:p>
              <a:pPr algn="ctr"/>
              <a:r>
                <a:rPr lang="en-IN" sz="6000" dirty="0">
                  <a:solidFill>
                    <a:srgbClr val="FFFFFF"/>
                  </a:solidFill>
                  <a:latin typeface="Open Sans Bold"/>
                </a:rPr>
                <a:t>Categorical Encoding</a:t>
              </a:r>
              <a:endParaRPr lang="en-US" sz="6000" dirty="0">
                <a:solidFill>
                  <a:srgbClr val="FFFFFF"/>
                </a:solidFill>
                <a:latin typeface="Open Sans Bold"/>
              </a:endParaRPr>
            </a:p>
          </p:txBody>
        </p:sp>
      </p:grpSp>
      <p:sp>
        <p:nvSpPr>
          <p:cNvPr id="2" name="TextBox 1">
            <a:extLst>
              <a:ext uri="{FF2B5EF4-FFF2-40B4-BE49-F238E27FC236}">
                <a16:creationId xmlns:a16="http://schemas.microsoft.com/office/drawing/2014/main" id="{89801783-7319-A1FA-3E08-D3F013A12CC9}"/>
              </a:ext>
            </a:extLst>
          </p:cNvPr>
          <p:cNvSpPr txBox="1"/>
          <p:nvPr/>
        </p:nvSpPr>
        <p:spPr>
          <a:xfrm>
            <a:off x="914400" y="3162300"/>
            <a:ext cx="16383000" cy="629483"/>
          </a:xfrm>
          <a:prstGeom prst="roundRect">
            <a:avLst>
              <a:gd name="adj" fmla="val 29186"/>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2800" b="1" i="0" dirty="0">
                <a:solidFill>
                  <a:schemeClr val="bg1"/>
                </a:solidFill>
                <a:effectLst/>
                <a:latin typeface="var(--jp-content-font-family)"/>
              </a:rPr>
              <a:t>In our data there is 30 different categories </a:t>
            </a:r>
            <a:endParaRPr lang="en-US" sz="2800" b="1" i="0" dirty="0">
              <a:effectLst/>
              <a:latin typeface="-apple-system"/>
            </a:endParaRPr>
          </a:p>
        </p:txBody>
      </p:sp>
      <p:sp>
        <p:nvSpPr>
          <p:cNvPr id="3" name="TextBox 2">
            <a:extLst>
              <a:ext uri="{FF2B5EF4-FFF2-40B4-BE49-F238E27FC236}">
                <a16:creationId xmlns:a16="http://schemas.microsoft.com/office/drawing/2014/main" id="{1510B0A4-FC11-BCC6-8ACA-43396C3CB555}"/>
              </a:ext>
            </a:extLst>
          </p:cNvPr>
          <p:cNvSpPr txBox="1"/>
          <p:nvPr/>
        </p:nvSpPr>
        <p:spPr>
          <a:xfrm>
            <a:off x="914400" y="4351258"/>
            <a:ext cx="16383000" cy="3679686"/>
          </a:xfrm>
          <a:prstGeom prst="roundRect">
            <a:avLst>
              <a:gd name="adj" fmla="val 10400"/>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just"/>
            <a:r>
              <a:rPr lang="en-US" sz="2400" dirty="0"/>
              <a:t>Here we are using </a:t>
            </a:r>
            <a:r>
              <a:rPr lang="en-US" sz="2400" b="1" dirty="0"/>
              <a:t>one hot encoding</a:t>
            </a:r>
            <a:r>
              <a:rPr lang="en-US" sz="2400" dirty="0"/>
              <a:t> is a technique used to represent categorical variables as numerical values in a machine learning model. As the category column in our dataset is an important feature for evaluation, we have to convert it into numeric for model implementation so we have used this technique. The advantages of using one hot encoding includes:</a:t>
            </a:r>
          </a:p>
          <a:p>
            <a:pPr algn="just"/>
            <a:r>
              <a:rPr lang="en-US" sz="2400" dirty="0"/>
              <a:t>It allows the use of categorical variables in models that require numerical input.</a:t>
            </a:r>
          </a:p>
          <a:p>
            <a:pPr algn="just"/>
            <a:r>
              <a:rPr lang="en-US" sz="2400" dirty="0"/>
              <a:t>It can improve model performance by providing more information to the model about the categorical variable.</a:t>
            </a:r>
          </a:p>
          <a:p>
            <a:pPr algn="just"/>
            <a:r>
              <a:rPr lang="en-US" sz="2400" dirty="0"/>
              <a:t>It can help to avoid the problem of ordinality, which can occur when a categorical variable has a natural ordering (e.g. “small”, “medium”, “large”).</a:t>
            </a:r>
          </a:p>
          <a:p>
            <a:pPr algn="just"/>
            <a:br>
              <a:rPr lang="en-US" sz="2400" dirty="0"/>
            </a:br>
            <a:endParaRPr lang="en-US" sz="2800" b="1" i="0" dirty="0">
              <a:solidFill>
                <a:schemeClr val="bg1"/>
              </a:solidFill>
              <a:effectLst/>
              <a:latin typeface="var(--jp-content-font-family)"/>
            </a:endParaRPr>
          </a:p>
        </p:txBody>
      </p:sp>
    </p:spTree>
    <p:extLst>
      <p:ext uri="{BB962C8B-B14F-4D97-AF65-F5344CB8AC3E}">
        <p14:creationId xmlns:p14="http://schemas.microsoft.com/office/powerpoint/2010/main" val="343401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34C21820-0CB4-D858-0F68-C21468B19CA0}"/>
              </a:ext>
            </a:extLst>
          </p:cNvPr>
          <p:cNvGraphicFramePr/>
          <p:nvPr/>
        </p:nvGraphicFramePr>
        <p:xfrm>
          <a:off x="-14221" y="2159000"/>
          <a:ext cx="18285215" cy="8128000"/>
        </p:xfrm>
        <a:graphic>
          <a:graphicData uri="http://schemas.openxmlformats.org/drawingml/2006/chart">
            <c:chart xmlns:c="http://schemas.openxmlformats.org/drawingml/2006/chart" xmlns:r="http://schemas.openxmlformats.org/officeDocument/2006/relationships" r:id="rId2"/>
          </a:graphicData>
        </a:graphic>
      </p:graphicFrame>
      <p:grpSp>
        <p:nvGrpSpPr>
          <p:cNvPr id="5" name="Group 4">
            <a:extLst>
              <a:ext uri="{FF2B5EF4-FFF2-40B4-BE49-F238E27FC236}">
                <a16:creationId xmlns:a16="http://schemas.microsoft.com/office/drawing/2014/main" id="{8C16D2AA-62DE-1BB2-CA52-8066ACF9ACD2}"/>
              </a:ext>
            </a:extLst>
          </p:cNvPr>
          <p:cNvGrpSpPr/>
          <p:nvPr/>
        </p:nvGrpSpPr>
        <p:grpSpPr>
          <a:xfrm>
            <a:off x="-14221" y="-300313"/>
            <a:ext cx="18299436" cy="3668772"/>
            <a:chOff x="-14221" y="-300313"/>
            <a:chExt cx="18299436" cy="3668772"/>
          </a:xfrm>
        </p:grpSpPr>
        <p:grpSp>
          <p:nvGrpSpPr>
            <p:cNvPr id="6" name="Group 5">
              <a:extLst>
                <a:ext uri="{FF2B5EF4-FFF2-40B4-BE49-F238E27FC236}">
                  <a16:creationId xmlns:a16="http://schemas.microsoft.com/office/drawing/2014/main" id="{5B1C65F0-BAC2-A6F0-C334-0F77F2253011}"/>
                </a:ext>
              </a:extLst>
            </p:cNvPr>
            <p:cNvGrpSpPr/>
            <p:nvPr/>
          </p:nvGrpSpPr>
          <p:grpSpPr>
            <a:xfrm>
              <a:off x="-2781" y="-300313"/>
              <a:ext cx="18287996" cy="3668772"/>
              <a:chOff x="0" y="-57150"/>
              <a:chExt cx="4816592" cy="869950"/>
            </a:xfrm>
          </p:grpSpPr>
          <p:sp>
            <p:nvSpPr>
              <p:cNvPr id="11" name="Freeform 3">
                <a:extLst>
                  <a:ext uri="{FF2B5EF4-FFF2-40B4-BE49-F238E27FC236}">
                    <a16:creationId xmlns:a16="http://schemas.microsoft.com/office/drawing/2014/main" id="{9BAC8E5E-3BD9-0F47-1BEA-6E106258DEE5}"/>
                  </a:ext>
                </a:extLst>
              </p:cNvPr>
              <p:cNvSpPr/>
              <p:nvPr/>
            </p:nvSpPr>
            <p:spPr>
              <a:xfrm>
                <a:off x="0" y="0"/>
                <a:ext cx="4816592" cy="554206"/>
              </a:xfrm>
              <a:custGeom>
                <a:avLst/>
                <a:gdLst/>
                <a:ahLst/>
                <a:cxnLst/>
                <a:rect l="l" t="t" r="r" b="b"/>
                <a:pathLst>
                  <a:path w="4816592" h="894404">
                    <a:moveTo>
                      <a:pt x="0" y="0"/>
                    </a:moveTo>
                    <a:lnTo>
                      <a:pt x="4816592" y="0"/>
                    </a:lnTo>
                    <a:lnTo>
                      <a:pt x="4816592" y="894404"/>
                    </a:lnTo>
                    <a:lnTo>
                      <a:pt x="0" y="894404"/>
                    </a:lnTo>
                    <a:close/>
                  </a:path>
                </a:pathLst>
              </a:custGeom>
              <a:solidFill>
                <a:srgbClr val="004E8E"/>
              </a:solidFill>
            </p:spPr>
            <p:txBody>
              <a:bodyPr/>
              <a:lstStyle/>
              <a:p>
                <a:endParaRPr lang="en-US" dirty="0"/>
              </a:p>
            </p:txBody>
          </p:sp>
          <p:sp>
            <p:nvSpPr>
              <p:cNvPr id="12" name="TextBox 11">
                <a:extLst>
                  <a:ext uri="{FF2B5EF4-FFF2-40B4-BE49-F238E27FC236}">
                    <a16:creationId xmlns:a16="http://schemas.microsoft.com/office/drawing/2014/main" id="{BBED04AB-5890-3EE9-CDD5-7B3477C19896}"/>
                  </a:ext>
                </a:extLst>
              </p:cNvPr>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7" name="Group 30">
              <a:extLst>
                <a:ext uri="{FF2B5EF4-FFF2-40B4-BE49-F238E27FC236}">
                  <a16:creationId xmlns:a16="http://schemas.microsoft.com/office/drawing/2014/main" id="{DAD16A42-8544-6ACD-310D-E8E975DCC1FC}"/>
                </a:ext>
              </a:extLst>
            </p:cNvPr>
            <p:cNvGrpSpPr/>
            <p:nvPr/>
          </p:nvGrpSpPr>
          <p:grpSpPr>
            <a:xfrm>
              <a:off x="-14221" y="343200"/>
              <a:ext cx="2362200" cy="420472"/>
              <a:chOff x="0" y="0"/>
              <a:chExt cx="940800" cy="135828"/>
            </a:xfrm>
          </p:grpSpPr>
          <p:sp>
            <p:nvSpPr>
              <p:cNvPr id="9" name="Freeform 31">
                <a:extLst>
                  <a:ext uri="{FF2B5EF4-FFF2-40B4-BE49-F238E27FC236}">
                    <a16:creationId xmlns:a16="http://schemas.microsoft.com/office/drawing/2014/main" id="{B7C0542A-9573-C8D4-7387-5783151EE4E0}"/>
                  </a:ext>
                </a:extLst>
              </p:cNvPr>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txBody>
              <a:bodyPr/>
              <a:lstStyle/>
              <a:p>
                <a:endParaRPr lang="en-US" dirty="0"/>
              </a:p>
            </p:txBody>
          </p:sp>
          <p:sp>
            <p:nvSpPr>
              <p:cNvPr id="10" name="TextBox 32">
                <a:extLst>
                  <a:ext uri="{FF2B5EF4-FFF2-40B4-BE49-F238E27FC236}">
                    <a16:creationId xmlns:a16="http://schemas.microsoft.com/office/drawing/2014/main" id="{C3CF314D-F710-2DB0-B3E4-0F49F2CD8306}"/>
                  </a:ext>
                </a:extLst>
              </p:cNvPr>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8" name="TextBox 7">
              <a:extLst>
                <a:ext uri="{FF2B5EF4-FFF2-40B4-BE49-F238E27FC236}">
                  <a16:creationId xmlns:a16="http://schemas.microsoft.com/office/drawing/2014/main" id="{A5FB3361-DA3D-C807-9B0E-8C035B972333}"/>
                </a:ext>
              </a:extLst>
            </p:cNvPr>
            <p:cNvSpPr txBox="1"/>
            <p:nvPr/>
          </p:nvSpPr>
          <p:spPr>
            <a:xfrm>
              <a:off x="2590800" y="495300"/>
              <a:ext cx="14020800" cy="1015663"/>
            </a:xfrm>
            <a:prstGeom prst="rect">
              <a:avLst/>
            </a:prstGeom>
            <a:noFill/>
          </p:spPr>
          <p:txBody>
            <a:bodyPr wrap="square" rtlCol="0">
              <a:spAutoFit/>
            </a:bodyPr>
            <a:lstStyle/>
            <a:p>
              <a:pPr algn="ctr"/>
              <a:r>
                <a:rPr lang="en-IN" sz="6000" dirty="0">
                  <a:solidFill>
                    <a:srgbClr val="FFFFFF"/>
                  </a:solidFill>
                  <a:latin typeface="Open Sans Bold"/>
                </a:rPr>
                <a:t>Textual Data Pre-processing</a:t>
              </a:r>
              <a:endParaRPr lang="en-US" sz="6000" dirty="0">
                <a:solidFill>
                  <a:srgbClr val="FFFFFF"/>
                </a:solidFill>
                <a:latin typeface="Open Sans Bold"/>
              </a:endParaRPr>
            </a:p>
          </p:txBody>
        </p:sp>
      </p:grpSp>
      <p:sp>
        <p:nvSpPr>
          <p:cNvPr id="2" name="TextBox 1">
            <a:extLst>
              <a:ext uri="{FF2B5EF4-FFF2-40B4-BE49-F238E27FC236}">
                <a16:creationId xmlns:a16="http://schemas.microsoft.com/office/drawing/2014/main" id="{89801783-7319-A1FA-3E08-D3F013A12CC9}"/>
              </a:ext>
            </a:extLst>
          </p:cNvPr>
          <p:cNvSpPr txBox="1"/>
          <p:nvPr/>
        </p:nvSpPr>
        <p:spPr>
          <a:xfrm>
            <a:off x="914400" y="3162300"/>
            <a:ext cx="16383000" cy="629483"/>
          </a:xfrm>
          <a:prstGeom prst="roundRect">
            <a:avLst>
              <a:gd name="adj" fmla="val 29186"/>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2800" b="1" i="0" dirty="0">
                <a:solidFill>
                  <a:schemeClr val="bg1"/>
                </a:solidFill>
                <a:effectLst/>
                <a:latin typeface="var(--jp-content-font-family)"/>
              </a:rPr>
              <a:t>In our data </a:t>
            </a:r>
            <a:r>
              <a:rPr lang="en-US" sz="2800" b="1" dirty="0">
                <a:solidFill>
                  <a:schemeClr val="bg1"/>
                </a:solidFill>
                <a:latin typeface="var(--jp-content-font-family)"/>
              </a:rPr>
              <a:t>, App column which contains App name has many non English text that we have to remove</a:t>
            </a:r>
            <a:endParaRPr lang="en-US" sz="2800" b="1" i="0" dirty="0">
              <a:effectLst/>
              <a:latin typeface="-apple-system"/>
            </a:endParaRPr>
          </a:p>
        </p:txBody>
      </p:sp>
      <p:sp>
        <p:nvSpPr>
          <p:cNvPr id="3" name="TextBox 2">
            <a:extLst>
              <a:ext uri="{FF2B5EF4-FFF2-40B4-BE49-F238E27FC236}">
                <a16:creationId xmlns:a16="http://schemas.microsoft.com/office/drawing/2014/main" id="{1510B0A4-FC11-BCC6-8ACA-43396C3CB555}"/>
              </a:ext>
            </a:extLst>
          </p:cNvPr>
          <p:cNvSpPr txBox="1"/>
          <p:nvPr/>
        </p:nvSpPr>
        <p:spPr>
          <a:xfrm>
            <a:off x="914400" y="4351258"/>
            <a:ext cx="16383000" cy="4005322"/>
          </a:xfrm>
          <a:prstGeom prst="roundRect">
            <a:avLst>
              <a:gd name="adj" fmla="val 10400"/>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just"/>
            <a:r>
              <a:rPr lang="en-US" sz="2400" dirty="0"/>
              <a:t>Here we are using </a:t>
            </a:r>
            <a:r>
              <a:rPr lang="en-US" sz="2400" b="1" dirty="0"/>
              <a:t>Re (Regular Expression) Function </a:t>
            </a:r>
            <a:r>
              <a:rPr lang="en-US" sz="2400" dirty="0"/>
              <a:t>to remove non English , stop words, etc.  from the app name column </a:t>
            </a:r>
          </a:p>
          <a:p>
            <a:pPr algn="just"/>
            <a:r>
              <a:rPr lang="en-US" sz="2400" i="0" dirty="0">
                <a:solidFill>
                  <a:schemeClr val="bg1"/>
                </a:solidFill>
                <a:effectLst/>
                <a:latin typeface="var(--jp-content-font-family)"/>
              </a:rPr>
              <a:t>For example: </a:t>
            </a:r>
          </a:p>
          <a:p>
            <a:pPr algn="just"/>
            <a:r>
              <a:rPr lang="en-US" sz="2400" dirty="0">
                <a:solidFill>
                  <a:schemeClr val="bg1"/>
                </a:solidFill>
                <a:latin typeface="var(--jp-content-font-family)"/>
              </a:rPr>
              <a:t>App name : </a:t>
            </a:r>
            <a:r>
              <a:rPr lang="en-US" dirty="0"/>
              <a:t>¼ê¸° Toast (Tour a.. </a:t>
            </a:r>
            <a:r>
              <a:rPr lang="en-US" sz="2400" dirty="0">
                <a:solidFill>
                  <a:schemeClr val="bg1"/>
                </a:solidFill>
                <a:latin typeface="var(--jp-content-font-family)"/>
              </a:rPr>
              <a:t>i</a:t>
            </a:r>
            <a:r>
              <a:rPr lang="en-US" sz="2400" i="0" dirty="0">
                <a:solidFill>
                  <a:schemeClr val="bg1"/>
                </a:solidFill>
                <a:effectLst/>
                <a:latin typeface="var(--jp-content-font-family)"/>
              </a:rPr>
              <a:t>s converted to empty string</a:t>
            </a:r>
          </a:p>
          <a:p>
            <a:pPr algn="just"/>
            <a:endParaRPr lang="en-US" sz="2400" dirty="0">
              <a:solidFill>
                <a:schemeClr val="bg1"/>
              </a:solidFill>
              <a:latin typeface="var(--jp-content-font-family)"/>
            </a:endParaRPr>
          </a:p>
          <a:p>
            <a:pPr algn="just"/>
            <a:r>
              <a:rPr lang="en-US" sz="2400" i="0" dirty="0">
                <a:solidFill>
                  <a:schemeClr val="bg1"/>
                </a:solidFill>
                <a:effectLst/>
                <a:latin typeface="var(--jp-content-font-family)"/>
              </a:rPr>
              <a:t>We found out there is many non English app names</a:t>
            </a:r>
          </a:p>
          <a:p>
            <a:pPr algn="just"/>
            <a:r>
              <a:rPr lang="en-US" sz="2400" dirty="0">
                <a:solidFill>
                  <a:schemeClr val="bg1"/>
                </a:solidFill>
                <a:latin typeface="var(--jp-content-font-family)"/>
              </a:rPr>
              <a:t>And 52 of them is converted into Empty string., we drop that rows from our Data Frame</a:t>
            </a:r>
          </a:p>
          <a:p>
            <a:pPr algn="just"/>
            <a:endParaRPr lang="en-US" sz="2400" i="0" dirty="0">
              <a:solidFill>
                <a:schemeClr val="bg1"/>
              </a:solidFill>
              <a:effectLst/>
              <a:latin typeface="var(--jp-content-font-family)"/>
            </a:endParaRPr>
          </a:p>
          <a:p>
            <a:pPr algn="just"/>
            <a:r>
              <a:rPr lang="en-US" sz="2400" dirty="0">
                <a:solidFill>
                  <a:schemeClr val="bg1"/>
                </a:solidFill>
                <a:latin typeface="var(--jp-content-font-family)"/>
              </a:rPr>
              <a:t>Also there is many duplicates app name with different ratings and number of rating . So we decided to keep the first instance and the app with highest number of ratings and drop remaining instances</a:t>
            </a:r>
          </a:p>
          <a:p>
            <a:pPr algn="just"/>
            <a:endParaRPr lang="en-US" sz="2400" i="0" dirty="0">
              <a:solidFill>
                <a:schemeClr val="bg1"/>
              </a:solidFill>
              <a:effectLst/>
              <a:latin typeface="var(--jp-content-font-family)"/>
            </a:endParaRPr>
          </a:p>
        </p:txBody>
      </p:sp>
    </p:spTree>
    <p:extLst>
      <p:ext uri="{BB962C8B-B14F-4D97-AF65-F5344CB8AC3E}">
        <p14:creationId xmlns:p14="http://schemas.microsoft.com/office/powerpoint/2010/main" val="641686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34C21820-0CB4-D858-0F68-C21468B19CA0}"/>
              </a:ext>
            </a:extLst>
          </p:cNvPr>
          <p:cNvGraphicFramePr/>
          <p:nvPr>
            <p:extLst>
              <p:ext uri="{D42A27DB-BD31-4B8C-83A1-F6EECF244321}">
                <p14:modId xmlns:p14="http://schemas.microsoft.com/office/powerpoint/2010/main" val="3664517599"/>
              </p:ext>
            </p:extLst>
          </p:nvPr>
        </p:nvGraphicFramePr>
        <p:xfrm>
          <a:off x="-14221" y="2159000"/>
          <a:ext cx="18285215" cy="8128000"/>
        </p:xfrm>
        <a:graphic>
          <a:graphicData uri="http://schemas.openxmlformats.org/drawingml/2006/chart">
            <c:chart xmlns:c="http://schemas.openxmlformats.org/drawingml/2006/chart" xmlns:r="http://schemas.openxmlformats.org/officeDocument/2006/relationships" r:id="rId2"/>
          </a:graphicData>
        </a:graphic>
      </p:graphicFrame>
      <p:grpSp>
        <p:nvGrpSpPr>
          <p:cNvPr id="5" name="Group 4">
            <a:extLst>
              <a:ext uri="{FF2B5EF4-FFF2-40B4-BE49-F238E27FC236}">
                <a16:creationId xmlns:a16="http://schemas.microsoft.com/office/drawing/2014/main" id="{8C16D2AA-62DE-1BB2-CA52-8066ACF9ACD2}"/>
              </a:ext>
            </a:extLst>
          </p:cNvPr>
          <p:cNvGrpSpPr/>
          <p:nvPr/>
        </p:nvGrpSpPr>
        <p:grpSpPr>
          <a:xfrm>
            <a:off x="-14221" y="-300313"/>
            <a:ext cx="18299436" cy="3668772"/>
            <a:chOff x="-14221" y="-300313"/>
            <a:chExt cx="18299436" cy="3668772"/>
          </a:xfrm>
        </p:grpSpPr>
        <p:grpSp>
          <p:nvGrpSpPr>
            <p:cNvPr id="6" name="Group 5">
              <a:extLst>
                <a:ext uri="{FF2B5EF4-FFF2-40B4-BE49-F238E27FC236}">
                  <a16:creationId xmlns:a16="http://schemas.microsoft.com/office/drawing/2014/main" id="{5B1C65F0-BAC2-A6F0-C334-0F77F2253011}"/>
                </a:ext>
              </a:extLst>
            </p:cNvPr>
            <p:cNvGrpSpPr/>
            <p:nvPr/>
          </p:nvGrpSpPr>
          <p:grpSpPr>
            <a:xfrm>
              <a:off x="-2781" y="-300313"/>
              <a:ext cx="18287996" cy="3668772"/>
              <a:chOff x="0" y="-57150"/>
              <a:chExt cx="4816592" cy="869950"/>
            </a:xfrm>
          </p:grpSpPr>
          <p:sp>
            <p:nvSpPr>
              <p:cNvPr id="11" name="Freeform 3">
                <a:extLst>
                  <a:ext uri="{FF2B5EF4-FFF2-40B4-BE49-F238E27FC236}">
                    <a16:creationId xmlns:a16="http://schemas.microsoft.com/office/drawing/2014/main" id="{9BAC8E5E-3BD9-0F47-1BEA-6E106258DEE5}"/>
                  </a:ext>
                </a:extLst>
              </p:cNvPr>
              <p:cNvSpPr/>
              <p:nvPr/>
            </p:nvSpPr>
            <p:spPr>
              <a:xfrm>
                <a:off x="0" y="0"/>
                <a:ext cx="4816592" cy="554206"/>
              </a:xfrm>
              <a:custGeom>
                <a:avLst/>
                <a:gdLst/>
                <a:ahLst/>
                <a:cxnLst/>
                <a:rect l="l" t="t" r="r" b="b"/>
                <a:pathLst>
                  <a:path w="4816592" h="894404">
                    <a:moveTo>
                      <a:pt x="0" y="0"/>
                    </a:moveTo>
                    <a:lnTo>
                      <a:pt x="4816592" y="0"/>
                    </a:lnTo>
                    <a:lnTo>
                      <a:pt x="4816592" y="894404"/>
                    </a:lnTo>
                    <a:lnTo>
                      <a:pt x="0" y="894404"/>
                    </a:lnTo>
                    <a:close/>
                  </a:path>
                </a:pathLst>
              </a:custGeom>
              <a:solidFill>
                <a:srgbClr val="004E8E"/>
              </a:solidFill>
            </p:spPr>
            <p:txBody>
              <a:bodyPr/>
              <a:lstStyle/>
              <a:p>
                <a:endParaRPr lang="en-US" dirty="0"/>
              </a:p>
            </p:txBody>
          </p:sp>
          <p:sp>
            <p:nvSpPr>
              <p:cNvPr id="12" name="TextBox 11">
                <a:extLst>
                  <a:ext uri="{FF2B5EF4-FFF2-40B4-BE49-F238E27FC236}">
                    <a16:creationId xmlns:a16="http://schemas.microsoft.com/office/drawing/2014/main" id="{BBED04AB-5890-3EE9-CDD5-7B3477C19896}"/>
                  </a:ext>
                </a:extLst>
              </p:cNvPr>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7" name="Group 30">
              <a:extLst>
                <a:ext uri="{FF2B5EF4-FFF2-40B4-BE49-F238E27FC236}">
                  <a16:creationId xmlns:a16="http://schemas.microsoft.com/office/drawing/2014/main" id="{DAD16A42-8544-6ACD-310D-E8E975DCC1FC}"/>
                </a:ext>
              </a:extLst>
            </p:cNvPr>
            <p:cNvGrpSpPr/>
            <p:nvPr/>
          </p:nvGrpSpPr>
          <p:grpSpPr>
            <a:xfrm>
              <a:off x="-14221" y="343200"/>
              <a:ext cx="2362200" cy="420472"/>
              <a:chOff x="0" y="0"/>
              <a:chExt cx="940800" cy="135828"/>
            </a:xfrm>
          </p:grpSpPr>
          <p:sp>
            <p:nvSpPr>
              <p:cNvPr id="9" name="Freeform 31">
                <a:extLst>
                  <a:ext uri="{FF2B5EF4-FFF2-40B4-BE49-F238E27FC236}">
                    <a16:creationId xmlns:a16="http://schemas.microsoft.com/office/drawing/2014/main" id="{B7C0542A-9573-C8D4-7387-5783151EE4E0}"/>
                  </a:ext>
                </a:extLst>
              </p:cNvPr>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txBody>
              <a:bodyPr/>
              <a:lstStyle/>
              <a:p>
                <a:endParaRPr lang="en-US" dirty="0"/>
              </a:p>
            </p:txBody>
          </p:sp>
          <p:sp>
            <p:nvSpPr>
              <p:cNvPr id="10" name="TextBox 32">
                <a:extLst>
                  <a:ext uri="{FF2B5EF4-FFF2-40B4-BE49-F238E27FC236}">
                    <a16:creationId xmlns:a16="http://schemas.microsoft.com/office/drawing/2014/main" id="{C3CF314D-F710-2DB0-B3E4-0F49F2CD8306}"/>
                  </a:ext>
                </a:extLst>
              </p:cNvPr>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8" name="TextBox 7">
              <a:extLst>
                <a:ext uri="{FF2B5EF4-FFF2-40B4-BE49-F238E27FC236}">
                  <a16:creationId xmlns:a16="http://schemas.microsoft.com/office/drawing/2014/main" id="{A5FB3361-DA3D-C807-9B0E-8C035B972333}"/>
                </a:ext>
              </a:extLst>
            </p:cNvPr>
            <p:cNvSpPr txBox="1"/>
            <p:nvPr/>
          </p:nvSpPr>
          <p:spPr>
            <a:xfrm>
              <a:off x="2590800" y="495300"/>
              <a:ext cx="14020800" cy="1015663"/>
            </a:xfrm>
            <a:prstGeom prst="rect">
              <a:avLst/>
            </a:prstGeom>
            <a:noFill/>
          </p:spPr>
          <p:txBody>
            <a:bodyPr wrap="square" rtlCol="0">
              <a:spAutoFit/>
            </a:bodyPr>
            <a:lstStyle/>
            <a:p>
              <a:pPr algn="ctr"/>
              <a:r>
                <a:rPr lang="en-IN" sz="6000" dirty="0">
                  <a:solidFill>
                    <a:srgbClr val="FFFFFF"/>
                  </a:solidFill>
                  <a:latin typeface="Open Sans Bold"/>
                </a:rPr>
                <a:t>Handling Data Imbalanced</a:t>
              </a:r>
              <a:endParaRPr lang="en-US" sz="6000" dirty="0">
                <a:solidFill>
                  <a:srgbClr val="FFFFFF"/>
                </a:solidFill>
                <a:latin typeface="Open Sans Bold"/>
              </a:endParaRPr>
            </a:p>
          </p:txBody>
        </p:sp>
      </p:grpSp>
      <p:sp>
        <p:nvSpPr>
          <p:cNvPr id="2" name="TextBox 1">
            <a:extLst>
              <a:ext uri="{FF2B5EF4-FFF2-40B4-BE49-F238E27FC236}">
                <a16:creationId xmlns:a16="http://schemas.microsoft.com/office/drawing/2014/main" id="{89801783-7319-A1FA-3E08-D3F013A12CC9}"/>
              </a:ext>
            </a:extLst>
          </p:cNvPr>
          <p:cNvSpPr txBox="1"/>
          <p:nvPr/>
        </p:nvSpPr>
        <p:spPr>
          <a:xfrm>
            <a:off x="914400" y="3162300"/>
            <a:ext cx="16383000" cy="703540"/>
          </a:xfrm>
          <a:prstGeom prst="roundRect">
            <a:avLst>
              <a:gd name="adj" fmla="val 29186"/>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2800" b="1" i="0" dirty="0">
                <a:solidFill>
                  <a:schemeClr val="bg1"/>
                </a:solidFill>
                <a:effectLst/>
                <a:latin typeface="var(--jp-content-font-family)"/>
              </a:rPr>
              <a:t>Our target variable ‘</a:t>
            </a:r>
            <a:r>
              <a:rPr lang="en-US" sz="3200" b="1" i="0" dirty="0">
                <a:solidFill>
                  <a:schemeClr val="bg1"/>
                </a:solidFill>
                <a:effectLst/>
                <a:latin typeface="var(--jp-content-font-family)"/>
              </a:rPr>
              <a:t>Class’</a:t>
            </a:r>
            <a:r>
              <a:rPr lang="en-US" sz="2800" b="1" i="0" dirty="0">
                <a:solidFill>
                  <a:schemeClr val="bg1"/>
                </a:solidFill>
                <a:effectLst/>
                <a:latin typeface="var(--jp-content-font-family)"/>
              </a:rPr>
              <a:t> is imbalanced. we </a:t>
            </a:r>
            <a:r>
              <a:rPr lang="en-US" sz="2800" b="1" dirty="0">
                <a:solidFill>
                  <a:schemeClr val="bg1"/>
                </a:solidFill>
                <a:latin typeface="var(--jp-content-font-family)"/>
              </a:rPr>
              <a:t>u</a:t>
            </a:r>
            <a:r>
              <a:rPr lang="en-US" sz="2800" b="1" i="0" dirty="0">
                <a:solidFill>
                  <a:schemeClr val="bg1"/>
                </a:solidFill>
                <a:effectLst/>
                <a:latin typeface="var(--jp-content-font-family)"/>
              </a:rPr>
              <a:t>sed following techniques</a:t>
            </a:r>
            <a:endParaRPr lang="en-US" sz="2800" b="1" i="0" dirty="0">
              <a:effectLst/>
              <a:latin typeface="-apple-system"/>
            </a:endParaRPr>
          </a:p>
        </p:txBody>
      </p:sp>
      <p:graphicFrame>
        <p:nvGraphicFramePr>
          <p:cNvPr id="13" name="Chart 12">
            <a:extLst>
              <a:ext uri="{FF2B5EF4-FFF2-40B4-BE49-F238E27FC236}">
                <a16:creationId xmlns:a16="http://schemas.microsoft.com/office/drawing/2014/main" id="{EACBD618-23E0-DBA0-5D13-D28B3BDDE1AC}"/>
              </a:ext>
            </a:extLst>
          </p:cNvPr>
          <p:cNvGraphicFramePr/>
          <p:nvPr>
            <p:extLst>
              <p:ext uri="{D42A27DB-BD31-4B8C-83A1-F6EECF244321}">
                <p14:modId xmlns:p14="http://schemas.microsoft.com/office/powerpoint/2010/main" val="3236073724"/>
              </p:ext>
            </p:extLst>
          </p:nvPr>
        </p:nvGraphicFramePr>
        <p:xfrm>
          <a:off x="11506200" y="4517341"/>
          <a:ext cx="4343400" cy="2496538"/>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1">
            <a:extLst>
              <a:ext uri="{FF2B5EF4-FFF2-40B4-BE49-F238E27FC236}">
                <a16:creationId xmlns:a16="http://schemas.microsoft.com/office/drawing/2014/main" id="{2D93BD3C-56BC-D4C1-4243-A1155C7C6FC0}"/>
              </a:ext>
            </a:extLst>
          </p:cNvPr>
          <p:cNvSpPr txBox="1"/>
          <p:nvPr/>
        </p:nvSpPr>
        <p:spPr>
          <a:xfrm>
            <a:off x="3276600" y="9625868"/>
            <a:ext cx="2590800" cy="331664"/>
          </a:xfrm>
          <a:prstGeom prst="rect">
            <a:avLst/>
          </a:prstGeom>
        </p:spPr>
        <p:style>
          <a:lnRef idx="0">
            <a:schemeClr val="accent5"/>
          </a:lnRef>
          <a:fillRef idx="3">
            <a:schemeClr val="accent5"/>
          </a:fillRef>
          <a:effectRef idx="3">
            <a:schemeClr val="accent5"/>
          </a:effectRef>
          <a:fontRef idx="minor">
            <a:schemeClr val="lt1"/>
          </a:fontRef>
        </p:style>
        <p:txBody>
          <a:bodyPr wrap="square" rtlCol="0"/>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IN" sz="1800" b="1" dirty="0"/>
              <a:t>Tomek Link</a:t>
            </a:r>
            <a:endParaRPr lang="en-US" sz="1800" b="1" dirty="0"/>
          </a:p>
        </p:txBody>
      </p:sp>
      <p:sp>
        <p:nvSpPr>
          <p:cNvPr id="14" name="TextBox 1">
            <a:extLst>
              <a:ext uri="{FF2B5EF4-FFF2-40B4-BE49-F238E27FC236}">
                <a16:creationId xmlns:a16="http://schemas.microsoft.com/office/drawing/2014/main" id="{F1504162-E8AA-C6F4-3061-A46CC1EE7DC7}"/>
              </a:ext>
            </a:extLst>
          </p:cNvPr>
          <p:cNvSpPr txBox="1"/>
          <p:nvPr/>
        </p:nvSpPr>
        <p:spPr>
          <a:xfrm>
            <a:off x="12382500" y="9625868"/>
            <a:ext cx="2590800" cy="331664"/>
          </a:xfrm>
          <a:prstGeom prst="rect">
            <a:avLst/>
          </a:prstGeom>
        </p:spPr>
        <p:style>
          <a:lnRef idx="0">
            <a:schemeClr val="accent5"/>
          </a:lnRef>
          <a:fillRef idx="3">
            <a:schemeClr val="accent5"/>
          </a:fillRef>
          <a:effectRef idx="3">
            <a:schemeClr val="accent5"/>
          </a:effectRef>
          <a:fontRef idx="minor">
            <a:schemeClr val="lt1"/>
          </a:fontRef>
        </p:style>
        <p:txBody>
          <a:bodyPr wrap="square" rtlCol="0"/>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IN" sz="1800" b="1" dirty="0"/>
              <a:t>SMOTE</a:t>
            </a:r>
            <a:endParaRPr lang="en-US" sz="1800" b="1" dirty="0"/>
          </a:p>
        </p:txBody>
      </p:sp>
    </p:spTree>
    <p:extLst>
      <p:ext uri="{BB962C8B-B14F-4D97-AF65-F5344CB8AC3E}">
        <p14:creationId xmlns:p14="http://schemas.microsoft.com/office/powerpoint/2010/main" val="28842832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5"/>
          <p:cNvSpPr txBox="1">
            <a:spLocks noGrp="1"/>
          </p:cNvSpPr>
          <p:nvPr>
            <p:ph type="ctrTitle"/>
          </p:nvPr>
        </p:nvSpPr>
        <p:spPr>
          <a:xfrm>
            <a:off x="1710600" y="5452700"/>
            <a:ext cx="13377000" cy="2319600"/>
          </a:xfrm>
          <a:prstGeom prst="rect">
            <a:avLst/>
          </a:prstGeom>
        </p:spPr>
        <p:txBody>
          <a:bodyPr spcFirstLastPara="1" vert="horz" wrap="square" lIns="0" tIns="0" rIns="0" bIns="0" rtlCol="0" anchor="b" anchorCtr="0">
            <a:noAutofit/>
          </a:bodyPr>
          <a:lstStyle/>
          <a:p>
            <a:pPr algn="l"/>
            <a:r>
              <a:rPr lang="en-IN" dirty="0">
                <a:solidFill>
                  <a:srgbClr val="EEAF5C"/>
                </a:solidFill>
                <a:latin typeface="Arial Black" panose="020B0A04020102020204" pitchFamily="34" charset="0"/>
              </a:rPr>
              <a:t>Model </a:t>
            </a:r>
            <a:r>
              <a:rPr lang="en-IN" dirty="0" err="1">
                <a:solidFill>
                  <a:srgbClr val="EEAF5C"/>
                </a:solidFill>
                <a:latin typeface="Arial Black" panose="020B0A04020102020204" pitchFamily="34" charset="0"/>
              </a:rPr>
              <a:t>Impementation</a:t>
            </a:r>
            <a:endParaRPr lang="en-US" dirty="0">
              <a:solidFill>
                <a:srgbClr val="EEAF5C"/>
              </a:solidFill>
              <a:latin typeface="Arial Black" panose="020B0A04020102020204" pitchFamily="34" charset="0"/>
            </a:endParaRPr>
          </a:p>
        </p:txBody>
      </p:sp>
      <p:sp>
        <p:nvSpPr>
          <p:cNvPr id="118" name="Google Shape;118;p15"/>
          <p:cNvSpPr txBox="1">
            <a:spLocks noGrp="1"/>
          </p:cNvSpPr>
          <p:nvPr>
            <p:ph type="subTitle" idx="1"/>
          </p:nvPr>
        </p:nvSpPr>
        <p:spPr>
          <a:prstGeom prst="rect">
            <a:avLst/>
          </a:prstGeom>
        </p:spPr>
        <p:txBody>
          <a:bodyPr spcFirstLastPara="1" vert="horz" wrap="square" lIns="0" tIns="0" rIns="0" bIns="0" rtlCol="0" anchor="t" anchorCtr="0">
            <a:noAutofit/>
          </a:bodyPr>
          <a:lstStyle/>
          <a:p>
            <a:pPr marL="0" indent="0">
              <a:spcAft>
                <a:spcPts val="2000"/>
              </a:spcAft>
            </a:pPr>
            <a:r>
              <a:rPr lang="en-IN" b="1" dirty="0"/>
              <a:t>Implement various ML models</a:t>
            </a:r>
            <a:endParaRPr b="1" dirty="0"/>
          </a:p>
        </p:txBody>
      </p:sp>
      <p:sp>
        <p:nvSpPr>
          <p:cNvPr id="119" name="Google Shape;119;p15"/>
          <p:cNvSpPr txBox="1"/>
          <p:nvPr/>
        </p:nvSpPr>
        <p:spPr>
          <a:xfrm>
            <a:off x="1478656" y="1086750"/>
            <a:ext cx="1934400" cy="3261000"/>
          </a:xfrm>
          <a:prstGeom prst="rect">
            <a:avLst/>
          </a:prstGeom>
          <a:noFill/>
          <a:ln>
            <a:noFill/>
          </a:ln>
          <a:effectLst>
            <a:outerShdw blurRad="14288" dist="9525" dir="5400000" algn="bl" rotWithShape="0">
              <a:schemeClr val="dk1">
                <a:alpha val="35000"/>
              </a:schemeClr>
            </a:outerShdw>
          </a:effectLst>
        </p:spPr>
        <p:txBody>
          <a:bodyPr spcFirstLastPara="1" wrap="square" lIns="0" tIns="0" rIns="0" bIns="0" anchor="t" anchorCtr="0">
            <a:noAutofit/>
          </a:bodyPr>
          <a:lstStyle/>
          <a:p>
            <a:pPr>
              <a:lnSpc>
                <a:spcPct val="90000"/>
              </a:lnSpc>
            </a:pPr>
            <a:r>
              <a:rPr lang="en" sz="26000" b="1" dirty="0">
                <a:solidFill>
                  <a:schemeClr val="accent4"/>
                </a:solidFill>
                <a:latin typeface="Titillium Web"/>
                <a:ea typeface="Titillium Web"/>
                <a:cs typeface="Titillium Web"/>
                <a:sym typeface="Titillium Web"/>
              </a:rPr>
              <a:t>7</a:t>
            </a:r>
            <a:endParaRPr sz="26000" b="1" dirty="0">
              <a:solidFill>
                <a:schemeClr val="accent4"/>
              </a:solidFill>
              <a:latin typeface="Titillium Web"/>
              <a:ea typeface="Titillium Web"/>
              <a:cs typeface="Titillium Web"/>
              <a:sym typeface="Titillium Web"/>
            </a:endParaRPr>
          </a:p>
        </p:txBody>
      </p:sp>
    </p:spTree>
    <p:extLst>
      <p:ext uri="{BB962C8B-B14F-4D97-AF65-F5344CB8AC3E}">
        <p14:creationId xmlns:p14="http://schemas.microsoft.com/office/powerpoint/2010/main" val="32579199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C16D2AA-62DE-1BB2-CA52-8066ACF9ACD2}"/>
              </a:ext>
            </a:extLst>
          </p:cNvPr>
          <p:cNvGrpSpPr/>
          <p:nvPr/>
        </p:nvGrpSpPr>
        <p:grpSpPr>
          <a:xfrm>
            <a:off x="-14221" y="-300313"/>
            <a:ext cx="18299436" cy="3668772"/>
            <a:chOff x="-14221" y="-300313"/>
            <a:chExt cx="18299436" cy="3668772"/>
          </a:xfrm>
        </p:grpSpPr>
        <p:grpSp>
          <p:nvGrpSpPr>
            <p:cNvPr id="6" name="Group 5">
              <a:extLst>
                <a:ext uri="{FF2B5EF4-FFF2-40B4-BE49-F238E27FC236}">
                  <a16:creationId xmlns:a16="http://schemas.microsoft.com/office/drawing/2014/main" id="{5B1C65F0-BAC2-A6F0-C334-0F77F2253011}"/>
                </a:ext>
              </a:extLst>
            </p:cNvPr>
            <p:cNvGrpSpPr/>
            <p:nvPr/>
          </p:nvGrpSpPr>
          <p:grpSpPr>
            <a:xfrm>
              <a:off x="-2781" y="-300313"/>
              <a:ext cx="18287996" cy="3668772"/>
              <a:chOff x="0" y="-57150"/>
              <a:chExt cx="4816592" cy="869950"/>
            </a:xfrm>
          </p:grpSpPr>
          <p:sp>
            <p:nvSpPr>
              <p:cNvPr id="11" name="Freeform 3">
                <a:extLst>
                  <a:ext uri="{FF2B5EF4-FFF2-40B4-BE49-F238E27FC236}">
                    <a16:creationId xmlns:a16="http://schemas.microsoft.com/office/drawing/2014/main" id="{9BAC8E5E-3BD9-0F47-1BEA-6E106258DEE5}"/>
                  </a:ext>
                </a:extLst>
              </p:cNvPr>
              <p:cNvSpPr/>
              <p:nvPr/>
            </p:nvSpPr>
            <p:spPr>
              <a:xfrm>
                <a:off x="0" y="0"/>
                <a:ext cx="4816592" cy="554206"/>
              </a:xfrm>
              <a:custGeom>
                <a:avLst/>
                <a:gdLst/>
                <a:ahLst/>
                <a:cxnLst/>
                <a:rect l="l" t="t" r="r" b="b"/>
                <a:pathLst>
                  <a:path w="4816592" h="894404">
                    <a:moveTo>
                      <a:pt x="0" y="0"/>
                    </a:moveTo>
                    <a:lnTo>
                      <a:pt x="4816592" y="0"/>
                    </a:lnTo>
                    <a:lnTo>
                      <a:pt x="4816592" y="894404"/>
                    </a:lnTo>
                    <a:lnTo>
                      <a:pt x="0" y="894404"/>
                    </a:lnTo>
                    <a:close/>
                  </a:path>
                </a:pathLst>
              </a:custGeom>
              <a:solidFill>
                <a:srgbClr val="004E8E"/>
              </a:solidFill>
            </p:spPr>
            <p:txBody>
              <a:bodyPr/>
              <a:lstStyle/>
              <a:p>
                <a:endParaRPr lang="en-US" dirty="0"/>
              </a:p>
            </p:txBody>
          </p:sp>
          <p:sp>
            <p:nvSpPr>
              <p:cNvPr id="12" name="TextBox 11">
                <a:extLst>
                  <a:ext uri="{FF2B5EF4-FFF2-40B4-BE49-F238E27FC236}">
                    <a16:creationId xmlns:a16="http://schemas.microsoft.com/office/drawing/2014/main" id="{BBED04AB-5890-3EE9-CDD5-7B3477C19896}"/>
                  </a:ext>
                </a:extLst>
              </p:cNvPr>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7" name="Group 30">
              <a:extLst>
                <a:ext uri="{FF2B5EF4-FFF2-40B4-BE49-F238E27FC236}">
                  <a16:creationId xmlns:a16="http://schemas.microsoft.com/office/drawing/2014/main" id="{DAD16A42-8544-6ACD-310D-E8E975DCC1FC}"/>
                </a:ext>
              </a:extLst>
            </p:cNvPr>
            <p:cNvGrpSpPr/>
            <p:nvPr/>
          </p:nvGrpSpPr>
          <p:grpSpPr>
            <a:xfrm>
              <a:off x="-14221" y="343200"/>
              <a:ext cx="2362200" cy="420472"/>
              <a:chOff x="0" y="0"/>
              <a:chExt cx="940800" cy="135828"/>
            </a:xfrm>
          </p:grpSpPr>
          <p:sp>
            <p:nvSpPr>
              <p:cNvPr id="9" name="Freeform 31">
                <a:extLst>
                  <a:ext uri="{FF2B5EF4-FFF2-40B4-BE49-F238E27FC236}">
                    <a16:creationId xmlns:a16="http://schemas.microsoft.com/office/drawing/2014/main" id="{B7C0542A-9573-C8D4-7387-5783151EE4E0}"/>
                  </a:ext>
                </a:extLst>
              </p:cNvPr>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txBody>
              <a:bodyPr/>
              <a:lstStyle/>
              <a:p>
                <a:endParaRPr lang="en-US" dirty="0"/>
              </a:p>
            </p:txBody>
          </p:sp>
          <p:sp>
            <p:nvSpPr>
              <p:cNvPr id="10" name="TextBox 32">
                <a:extLst>
                  <a:ext uri="{FF2B5EF4-FFF2-40B4-BE49-F238E27FC236}">
                    <a16:creationId xmlns:a16="http://schemas.microsoft.com/office/drawing/2014/main" id="{C3CF314D-F710-2DB0-B3E4-0F49F2CD8306}"/>
                  </a:ext>
                </a:extLst>
              </p:cNvPr>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8" name="TextBox 7">
              <a:extLst>
                <a:ext uri="{FF2B5EF4-FFF2-40B4-BE49-F238E27FC236}">
                  <a16:creationId xmlns:a16="http://schemas.microsoft.com/office/drawing/2014/main" id="{A5FB3361-DA3D-C807-9B0E-8C035B972333}"/>
                </a:ext>
              </a:extLst>
            </p:cNvPr>
            <p:cNvSpPr txBox="1"/>
            <p:nvPr/>
          </p:nvSpPr>
          <p:spPr>
            <a:xfrm>
              <a:off x="2590800" y="495300"/>
              <a:ext cx="14020800" cy="1015663"/>
            </a:xfrm>
            <a:prstGeom prst="rect">
              <a:avLst/>
            </a:prstGeom>
            <a:noFill/>
          </p:spPr>
          <p:txBody>
            <a:bodyPr wrap="square" rtlCol="0">
              <a:spAutoFit/>
            </a:bodyPr>
            <a:lstStyle/>
            <a:p>
              <a:pPr algn="ctr"/>
              <a:r>
                <a:rPr lang="en-IN" sz="6000" dirty="0">
                  <a:solidFill>
                    <a:srgbClr val="FFFFFF"/>
                  </a:solidFill>
                  <a:latin typeface="Open Sans Bold"/>
                </a:rPr>
                <a:t>Model 1: Logistic Regression</a:t>
              </a:r>
              <a:endParaRPr lang="en-US" sz="6000" dirty="0">
                <a:solidFill>
                  <a:srgbClr val="FFFFFF"/>
                </a:solidFill>
                <a:latin typeface="Open Sans Bold"/>
              </a:endParaRPr>
            </a:p>
          </p:txBody>
        </p:sp>
      </p:grpSp>
      <p:pic>
        <p:nvPicPr>
          <p:cNvPr id="15" name="Picture 14">
            <a:extLst>
              <a:ext uri="{FF2B5EF4-FFF2-40B4-BE49-F238E27FC236}">
                <a16:creationId xmlns:a16="http://schemas.microsoft.com/office/drawing/2014/main" id="{97BBE722-BB8A-284A-E9B1-AAE58D3140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8844" y="3238500"/>
            <a:ext cx="14072756" cy="5677214"/>
          </a:xfrm>
          <a:prstGeom prst="rect">
            <a:avLst/>
          </a:prstGeom>
        </p:spPr>
      </p:pic>
    </p:spTree>
    <p:extLst>
      <p:ext uri="{BB962C8B-B14F-4D97-AF65-F5344CB8AC3E}">
        <p14:creationId xmlns:p14="http://schemas.microsoft.com/office/powerpoint/2010/main" val="20116245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C16D2AA-62DE-1BB2-CA52-8066ACF9ACD2}"/>
              </a:ext>
            </a:extLst>
          </p:cNvPr>
          <p:cNvGrpSpPr/>
          <p:nvPr/>
        </p:nvGrpSpPr>
        <p:grpSpPr>
          <a:xfrm>
            <a:off x="-14221" y="-300313"/>
            <a:ext cx="18299436" cy="3668772"/>
            <a:chOff x="-14221" y="-300313"/>
            <a:chExt cx="18299436" cy="3668772"/>
          </a:xfrm>
        </p:grpSpPr>
        <p:grpSp>
          <p:nvGrpSpPr>
            <p:cNvPr id="6" name="Group 5">
              <a:extLst>
                <a:ext uri="{FF2B5EF4-FFF2-40B4-BE49-F238E27FC236}">
                  <a16:creationId xmlns:a16="http://schemas.microsoft.com/office/drawing/2014/main" id="{5B1C65F0-BAC2-A6F0-C334-0F77F2253011}"/>
                </a:ext>
              </a:extLst>
            </p:cNvPr>
            <p:cNvGrpSpPr/>
            <p:nvPr/>
          </p:nvGrpSpPr>
          <p:grpSpPr>
            <a:xfrm>
              <a:off x="-2781" y="-300313"/>
              <a:ext cx="18287996" cy="3668772"/>
              <a:chOff x="0" y="-57150"/>
              <a:chExt cx="4816592" cy="869950"/>
            </a:xfrm>
          </p:grpSpPr>
          <p:sp>
            <p:nvSpPr>
              <p:cNvPr id="11" name="Freeform 3">
                <a:extLst>
                  <a:ext uri="{FF2B5EF4-FFF2-40B4-BE49-F238E27FC236}">
                    <a16:creationId xmlns:a16="http://schemas.microsoft.com/office/drawing/2014/main" id="{9BAC8E5E-3BD9-0F47-1BEA-6E106258DEE5}"/>
                  </a:ext>
                </a:extLst>
              </p:cNvPr>
              <p:cNvSpPr/>
              <p:nvPr/>
            </p:nvSpPr>
            <p:spPr>
              <a:xfrm>
                <a:off x="0" y="0"/>
                <a:ext cx="4816592" cy="554206"/>
              </a:xfrm>
              <a:custGeom>
                <a:avLst/>
                <a:gdLst/>
                <a:ahLst/>
                <a:cxnLst/>
                <a:rect l="l" t="t" r="r" b="b"/>
                <a:pathLst>
                  <a:path w="4816592" h="894404">
                    <a:moveTo>
                      <a:pt x="0" y="0"/>
                    </a:moveTo>
                    <a:lnTo>
                      <a:pt x="4816592" y="0"/>
                    </a:lnTo>
                    <a:lnTo>
                      <a:pt x="4816592" y="894404"/>
                    </a:lnTo>
                    <a:lnTo>
                      <a:pt x="0" y="894404"/>
                    </a:lnTo>
                    <a:close/>
                  </a:path>
                </a:pathLst>
              </a:custGeom>
              <a:solidFill>
                <a:srgbClr val="004E8E"/>
              </a:solidFill>
            </p:spPr>
            <p:txBody>
              <a:bodyPr/>
              <a:lstStyle/>
              <a:p>
                <a:endParaRPr lang="en-US" dirty="0"/>
              </a:p>
            </p:txBody>
          </p:sp>
          <p:sp>
            <p:nvSpPr>
              <p:cNvPr id="12" name="TextBox 11">
                <a:extLst>
                  <a:ext uri="{FF2B5EF4-FFF2-40B4-BE49-F238E27FC236}">
                    <a16:creationId xmlns:a16="http://schemas.microsoft.com/office/drawing/2014/main" id="{BBED04AB-5890-3EE9-CDD5-7B3477C19896}"/>
                  </a:ext>
                </a:extLst>
              </p:cNvPr>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7" name="Group 30">
              <a:extLst>
                <a:ext uri="{FF2B5EF4-FFF2-40B4-BE49-F238E27FC236}">
                  <a16:creationId xmlns:a16="http://schemas.microsoft.com/office/drawing/2014/main" id="{DAD16A42-8544-6ACD-310D-E8E975DCC1FC}"/>
                </a:ext>
              </a:extLst>
            </p:cNvPr>
            <p:cNvGrpSpPr/>
            <p:nvPr/>
          </p:nvGrpSpPr>
          <p:grpSpPr>
            <a:xfrm>
              <a:off x="-14221" y="343200"/>
              <a:ext cx="2362200" cy="420472"/>
              <a:chOff x="0" y="0"/>
              <a:chExt cx="940800" cy="135828"/>
            </a:xfrm>
          </p:grpSpPr>
          <p:sp>
            <p:nvSpPr>
              <p:cNvPr id="9" name="Freeform 31">
                <a:extLst>
                  <a:ext uri="{FF2B5EF4-FFF2-40B4-BE49-F238E27FC236}">
                    <a16:creationId xmlns:a16="http://schemas.microsoft.com/office/drawing/2014/main" id="{B7C0542A-9573-C8D4-7387-5783151EE4E0}"/>
                  </a:ext>
                </a:extLst>
              </p:cNvPr>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txBody>
              <a:bodyPr/>
              <a:lstStyle/>
              <a:p>
                <a:endParaRPr lang="en-US" dirty="0"/>
              </a:p>
            </p:txBody>
          </p:sp>
          <p:sp>
            <p:nvSpPr>
              <p:cNvPr id="10" name="TextBox 32">
                <a:extLst>
                  <a:ext uri="{FF2B5EF4-FFF2-40B4-BE49-F238E27FC236}">
                    <a16:creationId xmlns:a16="http://schemas.microsoft.com/office/drawing/2014/main" id="{C3CF314D-F710-2DB0-B3E4-0F49F2CD8306}"/>
                  </a:ext>
                </a:extLst>
              </p:cNvPr>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8" name="TextBox 7">
              <a:extLst>
                <a:ext uri="{FF2B5EF4-FFF2-40B4-BE49-F238E27FC236}">
                  <a16:creationId xmlns:a16="http://schemas.microsoft.com/office/drawing/2014/main" id="{A5FB3361-DA3D-C807-9B0E-8C035B972333}"/>
                </a:ext>
              </a:extLst>
            </p:cNvPr>
            <p:cNvSpPr txBox="1"/>
            <p:nvPr/>
          </p:nvSpPr>
          <p:spPr>
            <a:xfrm>
              <a:off x="2590800" y="495300"/>
              <a:ext cx="14020800" cy="1015663"/>
            </a:xfrm>
            <a:prstGeom prst="rect">
              <a:avLst/>
            </a:prstGeom>
            <a:noFill/>
          </p:spPr>
          <p:txBody>
            <a:bodyPr wrap="square" rtlCol="0">
              <a:spAutoFit/>
            </a:bodyPr>
            <a:lstStyle/>
            <a:p>
              <a:pPr algn="ctr"/>
              <a:r>
                <a:rPr lang="en-IN" sz="6000" dirty="0">
                  <a:solidFill>
                    <a:srgbClr val="FFFFFF"/>
                  </a:solidFill>
                  <a:latin typeface="Open Sans Bold"/>
                </a:rPr>
                <a:t>Model 2: Decision Tree Classifier</a:t>
              </a:r>
              <a:endParaRPr lang="en-US" sz="6000" dirty="0">
                <a:solidFill>
                  <a:srgbClr val="FFFFFF"/>
                </a:solidFill>
                <a:latin typeface="Open Sans Bold"/>
              </a:endParaRPr>
            </a:p>
          </p:txBody>
        </p:sp>
      </p:grpSp>
      <p:pic>
        <p:nvPicPr>
          <p:cNvPr id="15" name="Picture 14">
            <a:extLst>
              <a:ext uri="{FF2B5EF4-FFF2-40B4-BE49-F238E27FC236}">
                <a16:creationId xmlns:a16="http://schemas.microsoft.com/office/drawing/2014/main" id="{97BBE722-BB8A-284A-E9B1-AAE58D3140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38844" y="3265313"/>
            <a:ext cx="14072756" cy="5623588"/>
          </a:xfrm>
          <a:prstGeom prst="rect">
            <a:avLst/>
          </a:prstGeom>
        </p:spPr>
      </p:pic>
    </p:spTree>
    <p:extLst>
      <p:ext uri="{BB962C8B-B14F-4D97-AF65-F5344CB8AC3E}">
        <p14:creationId xmlns:p14="http://schemas.microsoft.com/office/powerpoint/2010/main" val="278300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C16D2AA-62DE-1BB2-CA52-8066ACF9ACD2}"/>
              </a:ext>
            </a:extLst>
          </p:cNvPr>
          <p:cNvGrpSpPr/>
          <p:nvPr/>
        </p:nvGrpSpPr>
        <p:grpSpPr>
          <a:xfrm>
            <a:off x="-14221" y="-300313"/>
            <a:ext cx="18299436" cy="3668772"/>
            <a:chOff x="-14221" y="-300313"/>
            <a:chExt cx="18299436" cy="3668772"/>
          </a:xfrm>
        </p:grpSpPr>
        <p:grpSp>
          <p:nvGrpSpPr>
            <p:cNvPr id="6" name="Group 5">
              <a:extLst>
                <a:ext uri="{FF2B5EF4-FFF2-40B4-BE49-F238E27FC236}">
                  <a16:creationId xmlns:a16="http://schemas.microsoft.com/office/drawing/2014/main" id="{5B1C65F0-BAC2-A6F0-C334-0F77F2253011}"/>
                </a:ext>
              </a:extLst>
            </p:cNvPr>
            <p:cNvGrpSpPr/>
            <p:nvPr/>
          </p:nvGrpSpPr>
          <p:grpSpPr>
            <a:xfrm>
              <a:off x="-2781" y="-300313"/>
              <a:ext cx="18287996" cy="3668772"/>
              <a:chOff x="0" y="-57150"/>
              <a:chExt cx="4816592" cy="869950"/>
            </a:xfrm>
          </p:grpSpPr>
          <p:sp>
            <p:nvSpPr>
              <p:cNvPr id="11" name="Freeform 3">
                <a:extLst>
                  <a:ext uri="{FF2B5EF4-FFF2-40B4-BE49-F238E27FC236}">
                    <a16:creationId xmlns:a16="http://schemas.microsoft.com/office/drawing/2014/main" id="{9BAC8E5E-3BD9-0F47-1BEA-6E106258DEE5}"/>
                  </a:ext>
                </a:extLst>
              </p:cNvPr>
              <p:cNvSpPr/>
              <p:nvPr/>
            </p:nvSpPr>
            <p:spPr>
              <a:xfrm>
                <a:off x="0" y="0"/>
                <a:ext cx="4816592" cy="554206"/>
              </a:xfrm>
              <a:custGeom>
                <a:avLst/>
                <a:gdLst/>
                <a:ahLst/>
                <a:cxnLst/>
                <a:rect l="l" t="t" r="r" b="b"/>
                <a:pathLst>
                  <a:path w="4816592" h="894404">
                    <a:moveTo>
                      <a:pt x="0" y="0"/>
                    </a:moveTo>
                    <a:lnTo>
                      <a:pt x="4816592" y="0"/>
                    </a:lnTo>
                    <a:lnTo>
                      <a:pt x="4816592" y="894404"/>
                    </a:lnTo>
                    <a:lnTo>
                      <a:pt x="0" y="894404"/>
                    </a:lnTo>
                    <a:close/>
                  </a:path>
                </a:pathLst>
              </a:custGeom>
              <a:solidFill>
                <a:srgbClr val="004E8E"/>
              </a:solidFill>
            </p:spPr>
            <p:txBody>
              <a:bodyPr/>
              <a:lstStyle/>
              <a:p>
                <a:endParaRPr lang="en-US" dirty="0"/>
              </a:p>
            </p:txBody>
          </p:sp>
          <p:sp>
            <p:nvSpPr>
              <p:cNvPr id="12" name="TextBox 11">
                <a:extLst>
                  <a:ext uri="{FF2B5EF4-FFF2-40B4-BE49-F238E27FC236}">
                    <a16:creationId xmlns:a16="http://schemas.microsoft.com/office/drawing/2014/main" id="{BBED04AB-5890-3EE9-CDD5-7B3477C19896}"/>
                  </a:ext>
                </a:extLst>
              </p:cNvPr>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7" name="Group 30">
              <a:extLst>
                <a:ext uri="{FF2B5EF4-FFF2-40B4-BE49-F238E27FC236}">
                  <a16:creationId xmlns:a16="http://schemas.microsoft.com/office/drawing/2014/main" id="{DAD16A42-8544-6ACD-310D-E8E975DCC1FC}"/>
                </a:ext>
              </a:extLst>
            </p:cNvPr>
            <p:cNvGrpSpPr/>
            <p:nvPr/>
          </p:nvGrpSpPr>
          <p:grpSpPr>
            <a:xfrm>
              <a:off x="-14221" y="343200"/>
              <a:ext cx="2362200" cy="420472"/>
              <a:chOff x="0" y="0"/>
              <a:chExt cx="940800" cy="135828"/>
            </a:xfrm>
          </p:grpSpPr>
          <p:sp>
            <p:nvSpPr>
              <p:cNvPr id="9" name="Freeform 31">
                <a:extLst>
                  <a:ext uri="{FF2B5EF4-FFF2-40B4-BE49-F238E27FC236}">
                    <a16:creationId xmlns:a16="http://schemas.microsoft.com/office/drawing/2014/main" id="{B7C0542A-9573-C8D4-7387-5783151EE4E0}"/>
                  </a:ext>
                </a:extLst>
              </p:cNvPr>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txBody>
              <a:bodyPr/>
              <a:lstStyle/>
              <a:p>
                <a:endParaRPr lang="en-US" dirty="0"/>
              </a:p>
            </p:txBody>
          </p:sp>
          <p:sp>
            <p:nvSpPr>
              <p:cNvPr id="10" name="TextBox 32">
                <a:extLst>
                  <a:ext uri="{FF2B5EF4-FFF2-40B4-BE49-F238E27FC236}">
                    <a16:creationId xmlns:a16="http://schemas.microsoft.com/office/drawing/2014/main" id="{C3CF314D-F710-2DB0-B3E4-0F49F2CD8306}"/>
                  </a:ext>
                </a:extLst>
              </p:cNvPr>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8" name="TextBox 7">
              <a:extLst>
                <a:ext uri="{FF2B5EF4-FFF2-40B4-BE49-F238E27FC236}">
                  <a16:creationId xmlns:a16="http://schemas.microsoft.com/office/drawing/2014/main" id="{A5FB3361-DA3D-C807-9B0E-8C035B972333}"/>
                </a:ext>
              </a:extLst>
            </p:cNvPr>
            <p:cNvSpPr txBox="1"/>
            <p:nvPr/>
          </p:nvSpPr>
          <p:spPr>
            <a:xfrm>
              <a:off x="2590800" y="495300"/>
              <a:ext cx="14020800" cy="1015663"/>
            </a:xfrm>
            <a:prstGeom prst="rect">
              <a:avLst/>
            </a:prstGeom>
            <a:noFill/>
          </p:spPr>
          <p:txBody>
            <a:bodyPr wrap="square" rtlCol="0">
              <a:spAutoFit/>
            </a:bodyPr>
            <a:lstStyle/>
            <a:p>
              <a:pPr algn="ctr"/>
              <a:r>
                <a:rPr lang="en-IN" sz="6000" dirty="0">
                  <a:solidFill>
                    <a:srgbClr val="FFFFFF"/>
                  </a:solidFill>
                  <a:latin typeface="Open Sans Bold"/>
                </a:rPr>
                <a:t>Model 3: KNN Classifier</a:t>
              </a:r>
              <a:endParaRPr lang="en-US" sz="6000" dirty="0">
                <a:solidFill>
                  <a:srgbClr val="FFFFFF"/>
                </a:solidFill>
                <a:latin typeface="Open Sans Bold"/>
              </a:endParaRPr>
            </a:p>
          </p:txBody>
        </p:sp>
      </p:grpSp>
      <p:pic>
        <p:nvPicPr>
          <p:cNvPr id="15" name="Picture 14">
            <a:extLst>
              <a:ext uri="{FF2B5EF4-FFF2-40B4-BE49-F238E27FC236}">
                <a16:creationId xmlns:a16="http://schemas.microsoft.com/office/drawing/2014/main" id="{97BBE722-BB8A-284A-E9B1-AAE58D3140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4369" y="3265313"/>
            <a:ext cx="13121705" cy="5623588"/>
          </a:xfrm>
          <a:prstGeom prst="rect">
            <a:avLst/>
          </a:prstGeom>
        </p:spPr>
      </p:pic>
    </p:spTree>
    <p:extLst>
      <p:ext uri="{BB962C8B-B14F-4D97-AF65-F5344CB8AC3E}">
        <p14:creationId xmlns:p14="http://schemas.microsoft.com/office/powerpoint/2010/main" val="16856542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C16D2AA-62DE-1BB2-CA52-8066ACF9ACD2}"/>
              </a:ext>
            </a:extLst>
          </p:cNvPr>
          <p:cNvGrpSpPr/>
          <p:nvPr/>
        </p:nvGrpSpPr>
        <p:grpSpPr>
          <a:xfrm>
            <a:off x="-14221" y="-300313"/>
            <a:ext cx="18299436" cy="3668772"/>
            <a:chOff x="-14221" y="-300313"/>
            <a:chExt cx="18299436" cy="3668772"/>
          </a:xfrm>
        </p:grpSpPr>
        <p:grpSp>
          <p:nvGrpSpPr>
            <p:cNvPr id="6" name="Group 5">
              <a:extLst>
                <a:ext uri="{FF2B5EF4-FFF2-40B4-BE49-F238E27FC236}">
                  <a16:creationId xmlns:a16="http://schemas.microsoft.com/office/drawing/2014/main" id="{5B1C65F0-BAC2-A6F0-C334-0F77F2253011}"/>
                </a:ext>
              </a:extLst>
            </p:cNvPr>
            <p:cNvGrpSpPr/>
            <p:nvPr/>
          </p:nvGrpSpPr>
          <p:grpSpPr>
            <a:xfrm>
              <a:off x="-2781" y="-300313"/>
              <a:ext cx="18287996" cy="3668772"/>
              <a:chOff x="0" y="-57150"/>
              <a:chExt cx="4816592" cy="869950"/>
            </a:xfrm>
          </p:grpSpPr>
          <p:sp>
            <p:nvSpPr>
              <p:cNvPr id="11" name="Freeform 3">
                <a:extLst>
                  <a:ext uri="{FF2B5EF4-FFF2-40B4-BE49-F238E27FC236}">
                    <a16:creationId xmlns:a16="http://schemas.microsoft.com/office/drawing/2014/main" id="{9BAC8E5E-3BD9-0F47-1BEA-6E106258DEE5}"/>
                  </a:ext>
                </a:extLst>
              </p:cNvPr>
              <p:cNvSpPr/>
              <p:nvPr/>
            </p:nvSpPr>
            <p:spPr>
              <a:xfrm>
                <a:off x="0" y="0"/>
                <a:ext cx="4816592" cy="554206"/>
              </a:xfrm>
              <a:custGeom>
                <a:avLst/>
                <a:gdLst/>
                <a:ahLst/>
                <a:cxnLst/>
                <a:rect l="l" t="t" r="r" b="b"/>
                <a:pathLst>
                  <a:path w="4816592" h="894404">
                    <a:moveTo>
                      <a:pt x="0" y="0"/>
                    </a:moveTo>
                    <a:lnTo>
                      <a:pt x="4816592" y="0"/>
                    </a:lnTo>
                    <a:lnTo>
                      <a:pt x="4816592" y="894404"/>
                    </a:lnTo>
                    <a:lnTo>
                      <a:pt x="0" y="894404"/>
                    </a:lnTo>
                    <a:close/>
                  </a:path>
                </a:pathLst>
              </a:custGeom>
              <a:solidFill>
                <a:srgbClr val="004E8E"/>
              </a:solidFill>
            </p:spPr>
            <p:txBody>
              <a:bodyPr/>
              <a:lstStyle/>
              <a:p>
                <a:endParaRPr lang="en-US" dirty="0"/>
              </a:p>
            </p:txBody>
          </p:sp>
          <p:sp>
            <p:nvSpPr>
              <p:cNvPr id="12" name="TextBox 11">
                <a:extLst>
                  <a:ext uri="{FF2B5EF4-FFF2-40B4-BE49-F238E27FC236}">
                    <a16:creationId xmlns:a16="http://schemas.microsoft.com/office/drawing/2014/main" id="{BBED04AB-5890-3EE9-CDD5-7B3477C19896}"/>
                  </a:ext>
                </a:extLst>
              </p:cNvPr>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7" name="Group 30">
              <a:extLst>
                <a:ext uri="{FF2B5EF4-FFF2-40B4-BE49-F238E27FC236}">
                  <a16:creationId xmlns:a16="http://schemas.microsoft.com/office/drawing/2014/main" id="{DAD16A42-8544-6ACD-310D-E8E975DCC1FC}"/>
                </a:ext>
              </a:extLst>
            </p:cNvPr>
            <p:cNvGrpSpPr/>
            <p:nvPr/>
          </p:nvGrpSpPr>
          <p:grpSpPr>
            <a:xfrm>
              <a:off x="-14221" y="343200"/>
              <a:ext cx="2362200" cy="420472"/>
              <a:chOff x="0" y="0"/>
              <a:chExt cx="940800" cy="135828"/>
            </a:xfrm>
          </p:grpSpPr>
          <p:sp>
            <p:nvSpPr>
              <p:cNvPr id="9" name="Freeform 31">
                <a:extLst>
                  <a:ext uri="{FF2B5EF4-FFF2-40B4-BE49-F238E27FC236}">
                    <a16:creationId xmlns:a16="http://schemas.microsoft.com/office/drawing/2014/main" id="{B7C0542A-9573-C8D4-7387-5783151EE4E0}"/>
                  </a:ext>
                </a:extLst>
              </p:cNvPr>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txBody>
              <a:bodyPr/>
              <a:lstStyle/>
              <a:p>
                <a:endParaRPr lang="en-US" dirty="0"/>
              </a:p>
            </p:txBody>
          </p:sp>
          <p:sp>
            <p:nvSpPr>
              <p:cNvPr id="10" name="TextBox 32">
                <a:extLst>
                  <a:ext uri="{FF2B5EF4-FFF2-40B4-BE49-F238E27FC236}">
                    <a16:creationId xmlns:a16="http://schemas.microsoft.com/office/drawing/2014/main" id="{C3CF314D-F710-2DB0-B3E4-0F49F2CD8306}"/>
                  </a:ext>
                </a:extLst>
              </p:cNvPr>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8" name="TextBox 7">
              <a:extLst>
                <a:ext uri="{FF2B5EF4-FFF2-40B4-BE49-F238E27FC236}">
                  <a16:creationId xmlns:a16="http://schemas.microsoft.com/office/drawing/2014/main" id="{A5FB3361-DA3D-C807-9B0E-8C035B972333}"/>
                </a:ext>
              </a:extLst>
            </p:cNvPr>
            <p:cNvSpPr txBox="1"/>
            <p:nvPr/>
          </p:nvSpPr>
          <p:spPr>
            <a:xfrm>
              <a:off x="2590800" y="495300"/>
              <a:ext cx="14173200" cy="1015663"/>
            </a:xfrm>
            <a:prstGeom prst="rect">
              <a:avLst/>
            </a:prstGeom>
            <a:noFill/>
          </p:spPr>
          <p:txBody>
            <a:bodyPr wrap="square" rtlCol="0">
              <a:spAutoFit/>
            </a:bodyPr>
            <a:lstStyle/>
            <a:p>
              <a:pPr algn="ctr"/>
              <a:r>
                <a:rPr lang="en-IN" sz="6000" dirty="0">
                  <a:solidFill>
                    <a:srgbClr val="FFFFFF"/>
                  </a:solidFill>
                  <a:latin typeface="Open Sans Bold"/>
                </a:rPr>
                <a:t>Model 4: Gradient Boosting Classifier</a:t>
              </a:r>
              <a:endParaRPr lang="en-US" sz="6000" dirty="0">
                <a:solidFill>
                  <a:srgbClr val="FFFFFF"/>
                </a:solidFill>
                <a:latin typeface="Open Sans Bold"/>
              </a:endParaRPr>
            </a:p>
          </p:txBody>
        </p:sp>
      </p:grpSp>
      <p:pic>
        <p:nvPicPr>
          <p:cNvPr id="15" name="Picture 14">
            <a:extLst>
              <a:ext uri="{FF2B5EF4-FFF2-40B4-BE49-F238E27FC236}">
                <a16:creationId xmlns:a16="http://schemas.microsoft.com/office/drawing/2014/main" id="{97BBE722-BB8A-284A-E9B1-AAE58D3140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4369" y="3307832"/>
            <a:ext cx="13121705" cy="5538550"/>
          </a:xfrm>
          <a:prstGeom prst="rect">
            <a:avLst/>
          </a:prstGeom>
        </p:spPr>
      </p:pic>
    </p:spTree>
    <p:extLst>
      <p:ext uri="{BB962C8B-B14F-4D97-AF65-F5344CB8AC3E}">
        <p14:creationId xmlns:p14="http://schemas.microsoft.com/office/powerpoint/2010/main" val="12988657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C16D2AA-62DE-1BB2-CA52-8066ACF9ACD2}"/>
              </a:ext>
            </a:extLst>
          </p:cNvPr>
          <p:cNvGrpSpPr/>
          <p:nvPr/>
        </p:nvGrpSpPr>
        <p:grpSpPr>
          <a:xfrm>
            <a:off x="-14221" y="-300313"/>
            <a:ext cx="18299436" cy="3668772"/>
            <a:chOff x="-14221" y="-300313"/>
            <a:chExt cx="18299436" cy="3668772"/>
          </a:xfrm>
        </p:grpSpPr>
        <p:grpSp>
          <p:nvGrpSpPr>
            <p:cNvPr id="6" name="Group 5">
              <a:extLst>
                <a:ext uri="{FF2B5EF4-FFF2-40B4-BE49-F238E27FC236}">
                  <a16:creationId xmlns:a16="http://schemas.microsoft.com/office/drawing/2014/main" id="{5B1C65F0-BAC2-A6F0-C334-0F77F2253011}"/>
                </a:ext>
              </a:extLst>
            </p:cNvPr>
            <p:cNvGrpSpPr/>
            <p:nvPr/>
          </p:nvGrpSpPr>
          <p:grpSpPr>
            <a:xfrm>
              <a:off x="-2781" y="-300313"/>
              <a:ext cx="18287996" cy="3668772"/>
              <a:chOff x="0" y="-57150"/>
              <a:chExt cx="4816592" cy="869950"/>
            </a:xfrm>
          </p:grpSpPr>
          <p:sp>
            <p:nvSpPr>
              <p:cNvPr id="11" name="Freeform 3">
                <a:extLst>
                  <a:ext uri="{FF2B5EF4-FFF2-40B4-BE49-F238E27FC236}">
                    <a16:creationId xmlns:a16="http://schemas.microsoft.com/office/drawing/2014/main" id="{9BAC8E5E-3BD9-0F47-1BEA-6E106258DEE5}"/>
                  </a:ext>
                </a:extLst>
              </p:cNvPr>
              <p:cNvSpPr/>
              <p:nvPr/>
            </p:nvSpPr>
            <p:spPr>
              <a:xfrm>
                <a:off x="0" y="0"/>
                <a:ext cx="4816592" cy="554206"/>
              </a:xfrm>
              <a:custGeom>
                <a:avLst/>
                <a:gdLst/>
                <a:ahLst/>
                <a:cxnLst/>
                <a:rect l="l" t="t" r="r" b="b"/>
                <a:pathLst>
                  <a:path w="4816592" h="894404">
                    <a:moveTo>
                      <a:pt x="0" y="0"/>
                    </a:moveTo>
                    <a:lnTo>
                      <a:pt x="4816592" y="0"/>
                    </a:lnTo>
                    <a:lnTo>
                      <a:pt x="4816592" y="894404"/>
                    </a:lnTo>
                    <a:lnTo>
                      <a:pt x="0" y="894404"/>
                    </a:lnTo>
                    <a:close/>
                  </a:path>
                </a:pathLst>
              </a:custGeom>
              <a:solidFill>
                <a:srgbClr val="004E8E"/>
              </a:solidFill>
            </p:spPr>
            <p:txBody>
              <a:bodyPr/>
              <a:lstStyle/>
              <a:p>
                <a:endParaRPr lang="en-US" dirty="0"/>
              </a:p>
            </p:txBody>
          </p:sp>
          <p:sp>
            <p:nvSpPr>
              <p:cNvPr id="12" name="TextBox 11">
                <a:extLst>
                  <a:ext uri="{FF2B5EF4-FFF2-40B4-BE49-F238E27FC236}">
                    <a16:creationId xmlns:a16="http://schemas.microsoft.com/office/drawing/2014/main" id="{BBED04AB-5890-3EE9-CDD5-7B3477C19896}"/>
                  </a:ext>
                </a:extLst>
              </p:cNvPr>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7" name="Group 30">
              <a:extLst>
                <a:ext uri="{FF2B5EF4-FFF2-40B4-BE49-F238E27FC236}">
                  <a16:creationId xmlns:a16="http://schemas.microsoft.com/office/drawing/2014/main" id="{DAD16A42-8544-6ACD-310D-E8E975DCC1FC}"/>
                </a:ext>
              </a:extLst>
            </p:cNvPr>
            <p:cNvGrpSpPr/>
            <p:nvPr/>
          </p:nvGrpSpPr>
          <p:grpSpPr>
            <a:xfrm>
              <a:off x="-14221" y="343200"/>
              <a:ext cx="2362200" cy="420472"/>
              <a:chOff x="0" y="0"/>
              <a:chExt cx="940800" cy="135828"/>
            </a:xfrm>
          </p:grpSpPr>
          <p:sp>
            <p:nvSpPr>
              <p:cNvPr id="9" name="Freeform 31">
                <a:extLst>
                  <a:ext uri="{FF2B5EF4-FFF2-40B4-BE49-F238E27FC236}">
                    <a16:creationId xmlns:a16="http://schemas.microsoft.com/office/drawing/2014/main" id="{B7C0542A-9573-C8D4-7387-5783151EE4E0}"/>
                  </a:ext>
                </a:extLst>
              </p:cNvPr>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txBody>
              <a:bodyPr/>
              <a:lstStyle/>
              <a:p>
                <a:endParaRPr lang="en-US" dirty="0"/>
              </a:p>
            </p:txBody>
          </p:sp>
          <p:sp>
            <p:nvSpPr>
              <p:cNvPr id="10" name="TextBox 32">
                <a:extLst>
                  <a:ext uri="{FF2B5EF4-FFF2-40B4-BE49-F238E27FC236}">
                    <a16:creationId xmlns:a16="http://schemas.microsoft.com/office/drawing/2014/main" id="{C3CF314D-F710-2DB0-B3E4-0F49F2CD8306}"/>
                  </a:ext>
                </a:extLst>
              </p:cNvPr>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8" name="TextBox 7">
              <a:extLst>
                <a:ext uri="{FF2B5EF4-FFF2-40B4-BE49-F238E27FC236}">
                  <a16:creationId xmlns:a16="http://schemas.microsoft.com/office/drawing/2014/main" id="{A5FB3361-DA3D-C807-9B0E-8C035B972333}"/>
                </a:ext>
              </a:extLst>
            </p:cNvPr>
            <p:cNvSpPr txBox="1"/>
            <p:nvPr/>
          </p:nvSpPr>
          <p:spPr>
            <a:xfrm>
              <a:off x="2514600" y="159722"/>
              <a:ext cx="14020800" cy="1938992"/>
            </a:xfrm>
            <a:prstGeom prst="rect">
              <a:avLst/>
            </a:prstGeom>
            <a:noFill/>
          </p:spPr>
          <p:txBody>
            <a:bodyPr wrap="square" rtlCol="0">
              <a:spAutoFit/>
            </a:bodyPr>
            <a:lstStyle/>
            <a:p>
              <a:pPr algn="ctr"/>
              <a:r>
                <a:rPr lang="en-IN" sz="6000" dirty="0">
                  <a:solidFill>
                    <a:srgbClr val="FFFFFF"/>
                  </a:solidFill>
                  <a:latin typeface="Open Sans Bold"/>
                </a:rPr>
                <a:t>Model 5.1: Random Forest using Smote</a:t>
              </a:r>
              <a:endParaRPr lang="en-US" sz="6000" dirty="0">
                <a:solidFill>
                  <a:srgbClr val="FFFFFF"/>
                </a:solidFill>
                <a:latin typeface="Open Sans Bold"/>
              </a:endParaRPr>
            </a:p>
          </p:txBody>
        </p:sp>
      </p:grpSp>
      <p:pic>
        <p:nvPicPr>
          <p:cNvPr id="15" name="Picture 14">
            <a:extLst>
              <a:ext uri="{FF2B5EF4-FFF2-40B4-BE49-F238E27FC236}">
                <a16:creationId xmlns:a16="http://schemas.microsoft.com/office/drawing/2014/main" id="{97BBE722-BB8A-284A-E9B1-AAE58D3140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650999" y="3587480"/>
            <a:ext cx="13748001" cy="5677214"/>
          </a:xfrm>
          <a:prstGeom prst="rect">
            <a:avLst/>
          </a:prstGeom>
        </p:spPr>
      </p:pic>
    </p:spTree>
    <p:extLst>
      <p:ext uri="{BB962C8B-B14F-4D97-AF65-F5344CB8AC3E}">
        <p14:creationId xmlns:p14="http://schemas.microsoft.com/office/powerpoint/2010/main" val="2311908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5"/>
          <p:cNvSpPr txBox="1">
            <a:spLocks noGrp="1"/>
          </p:cNvSpPr>
          <p:nvPr>
            <p:ph type="ctrTitle"/>
          </p:nvPr>
        </p:nvSpPr>
        <p:spPr>
          <a:prstGeom prst="rect">
            <a:avLst/>
          </a:prstGeom>
        </p:spPr>
        <p:txBody>
          <a:bodyPr spcFirstLastPara="1" vert="horz" wrap="square" lIns="0" tIns="0" rIns="0" bIns="0" rtlCol="0" anchor="b" anchorCtr="0">
            <a:noAutofit/>
          </a:bodyPr>
          <a:lstStyle/>
          <a:p>
            <a:pPr algn="l"/>
            <a:r>
              <a:rPr lang="en-US" dirty="0">
                <a:solidFill>
                  <a:srgbClr val="EEAF5C"/>
                </a:solidFill>
                <a:latin typeface="Arial Black" panose="020B0A04020102020204" pitchFamily="34" charset="0"/>
              </a:rPr>
              <a:t>Introduction</a:t>
            </a:r>
          </a:p>
        </p:txBody>
      </p:sp>
      <p:sp>
        <p:nvSpPr>
          <p:cNvPr id="118" name="Google Shape;118;p15"/>
          <p:cNvSpPr txBox="1">
            <a:spLocks noGrp="1"/>
          </p:cNvSpPr>
          <p:nvPr>
            <p:ph type="subTitle" idx="1"/>
          </p:nvPr>
        </p:nvSpPr>
        <p:spPr>
          <a:prstGeom prst="rect">
            <a:avLst/>
          </a:prstGeom>
        </p:spPr>
        <p:txBody>
          <a:bodyPr spcFirstLastPara="1" vert="horz" wrap="square" lIns="0" tIns="0" rIns="0" bIns="0" rtlCol="0" anchor="t" anchorCtr="0">
            <a:noAutofit/>
          </a:bodyPr>
          <a:lstStyle/>
          <a:p>
            <a:pPr marL="0" indent="0">
              <a:spcAft>
                <a:spcPts val="2000"/>
              </a:spcAft>
            </a:pPr>
            <a:r>
              <a:rPr lang="en-IN" b="1" dirty="0"/>
              <a:t>Information about Android Authentication Prediction</a:t>
            </a:r>
            <a:endParaRPr b="1" dirty="0"/>
          </a:p>
        </p:txBody>
      </p:sp>
      <p:sp>
        <p:nvSpPr>
          <p:cNvPr id="119" name="Google Shape;119;p15"/>
          <p:cNvSpPr txBox="1"/>
          <p:nvPr/>
        </p:nvSpPr>
        <p:spPr>
          <a:xfrm>
            <a:off x="1478656" y="1086750"/>
            <a:ext cx="1934400" cy="3261000"/>
          </a:xfrm>
          <a:prstGeom prst="rect">
            <a:avLst/>
          </a:prstGeom>
          <a:noFill/>
          <a:ln>
            <a:noFill/>
          </a:ln>
          <a:effectLst>
            <a:outerShdw blurRad="14288" dist="9525" dir="5400000" algn="bl" rotWithShape="0">
              <a:schemeClr val="dk1">
                <a:alpha val="35000"/>
              </a:schemeClr>
            </a:outerShdw>
          </a:effectLst>
        </p:spPr>
        <p:txBody>
          <a:bodyPr spcFirstLastPara="1" wrap="square" lIns="0" tIns="0" rIns="0" bIns="0" anchor="t" anchorCtr="0">
            <a:noAutofit/>
          </a:bodyPr>
          <a:lstStyle/>
          <a:p>
            <a:pPr>
              <a:lnSpc>
                <a:spcPct val="90000"/>
              </a:lnSpc>
            </a:pPr>
            <a:r>
              <a:rPr lang="en" sz="26000" b="1" dirty="0">
                <a:solidFill>
                  <a:schemeClr val="accent4"/>
                </a:solidFill>
                <a:latin typeface="Titillium Web"/>
                <a:ea typeface="Titillium Web"/>
                <a:cs typeface="Titillium Web"/>
                <a:sym typeface="Titillium Web"/>
              </a:rPr>
              <a:t>1</a:t>
            </a:r>
            <a:endParaRPr sz="26000" b="1" dirty="0">
              <a:solidFill>
                <a:schemeClr val="accent4"/>
              </a:solidFill>
              <a:latin typeface="Titillium Web"/>
              <a:ea typeface="Titillium Web"/>
              <a:cs typeface="Titillium Web"/>
              <a:sym typeface="Titillium Web"/>
            </a:endParaRPr>
          </a:p>
        </p:txBody>
      </p:sp>
    </p:spTree>
    <p:extLst>
      <p:ext uri="{BB962C8B-B14F-4D97-AF65-F5344CB8AC3E}">
        <p14:creationId xmlns:p14="http://schemas.microsoft.com/office/powerpoint/2010/main" val="22943988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C16D2AA-62DE-1BB2-CA52-8066ACF9ACD2}"/>
              </a:ext>
            </a:extLst>
          </p:cNvPr>
          <p:cNvGrpSpPr/>
          <p:nvPr/>
        </p:nvGrpSpPr>
        <p:grpSpPr>
          <a:xfrm>
            <a:off x="-14221" y="-300313"/>
            <a:ext cx="18299436" cy="3668772"/>
            <a:chOff x="-14221" y="-300313"/>
            <a:chExt cx="18299436" cy="3668772"/>
          </a:xfrm>
        </p:grpSpPr>
        <p:grpSp>
          <p:nvGrpSpPr>
            <p:cNvPr id="6" name="Group 5">
              <a:extLst>
                <a:ext uri="{FF2B5EF4-FFF2-40B4-BE49-F238E27FC236}">
                  <a16:creationId xmlns:a16="http://schemas.microsoft.com/office/drawing/2014/main" id="{5B1C65F0-BAC2-A6F0-C334-0F77F2253011}"/>
                </a:ext>
              </a:extLst>
            </p:cNvPr>
            <p:cNvGrpSpPr/>
            <p:nvPr/>
          </p:nvGrpSpPr>
          <p:grpSpPr>
            <a:xfrm>
              <a:off x="-2781" y="-300313"/>
              <a:ext cx="18287996" cy="3668772"/>
              <a:chOff x="0" y="-57150"/>
              <a:chExt cx="4816592" cy="869950"/>
            </a:xfrm>
          </p:grpSpPr>
          <p:sp>
            <p:nvSpPr>
              <p:cNvPr id="11" name="Freeform 3">
                <a:extLst>
                  <a:ext uri="{FF2B5EF4-FFF2-40B4-BE49-F238E27FC236}">
                    <a16:creationId xmlns:a16="http://schemas.microsoft.com/office/drawing/2014/main" id="{9BAC8E5E-3BD9-0F47-1BEA-6E106258DEE5}"/>
                  </a:ext>
                </a:extLst>
              </p:cNvPr>
              <p:cNvSpPr/>
              <p:nvPr/>
            </p:nvSpPr>
            <p:spPr>
              <a:xfrm>
                <a:off x="0" y="0"/>
                <a:ext cx="4816592" cy="554206"/>
              </a:xfrm>
              <a:custGeom>
                <a:avLst/>
                <a:gdLst/>
                <a:ahLst/>
                <a:cxnLst/>
                <a:rect l="l" t="t" r="r" b="b"/>
                <a:pathLst>
                  <a:path w="4816592" h="894404">
                    <a:moveTo>
                      <a:pt x="0" y="0"/>
                    </a:moveTo>
                    <a:lnTo>
                      <a:pt x="4816592" y="0"/>
                    </a:lnTo>
                    <a:lnTo>
                      <a:pt x="4816592" y="894404"/>
                    </a:lnTo>
                    <a:lnTo>
                      <a:pt x="0" y="894404"/>
                    </a:lnTo>
                    <a:close/>
                  </a:path>
                </a:pathLst>
              </a:custGeom>
              <a:solidFill>
                <a:srgbClr val="004E8E"/>
              </a:solidFill>
            </p:spPr>
            <p:txBody>
              <a:bodyPr/>
              <a:lstStyle/>
              <a:p>
                <a:endParaRPr lang="en-US" dirty="0"/>
              </a:p>
            </p:txBody>
          </p:sp>
          <p:sp>
            <p:nvSpPr>
              <p:cNvPr id="12" name="TextBox 11">
                <a:extLst>
                  <a:ext uri="{FF2B5EF4-FFF2-40B4-BE49-F238E27FC236}">
                    <a16:creationId xmlns:a16="http://schemas.microsoft.com/office/drawing/2014/main" id="{BBED04AB-5890-3EE9-CDD5-7B3477C19896}"/>
                  </a:ext>
                </a:extLst>
              </p:cNvPr>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7" name="Group 30">
              <a:extLst>
                <a:ext uri="{FF2B5EF4-FFF2-40B4-BE49-F238E27FC236}">
                  <a16:creationId xmlns:a16="http://schemas.microsoft.com/office/drawing/2014/main" id="{DAD16A42-8544-6ACD-310D-E8E975DCC1FC}"/>
                </a:ext>
              </a:extLst>
            </p:cNvPr>
            <p:cNvGrpSpPr/>
            <p:nvPr/>
          </p:nvGrpSpPr>
          <p:grpSpPr>
            <a:xfrm>
              <a:off x="-14221" y="343200"/>
              <a:ext cx="2362200" cy="420472"/>
              <a:chOff x="0" y="0"/>
              <a:chExt cx="940800" cy="135828"/>
            </a:xfrm>
          </p:grpSpPr>
          <p:sp>
            <p:nvSpPr>
              <p:cNvPr id="9" name="Freeform 31">
                <a:extLst>
                  <a:ext uri="{FF2B5EF4-FFF2-40B4-BE49-F238E27FC236}">
                    <a16:creationId xmlns:a16="http://schemas.microsoft.com/office/drawing/2014/main" id="{B7C0542A-9573-C8D4-7387-5783151EE4E0}"/>
                  </a:ext>
                </a:extLst>
              </p:cNvPr>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txBody>
              <a:bodyPr/>
              <a:lstStyle/>
              <a:p>
                <a:endParaRPr lang="en-US" dirty="0"/>
              </a:p>
            </p:txBody>
          </p:sp>
          <p:sp>
            <p:nvSpPr>
              <p:cNvPr id="10" name="TextBox 32">
                <a:extLst>
                  <a:ext uri="{FF2B5EF4-FFF2-40B4-BE49-F238E27FC236}">
                    <a16:creationId xmlns:a16="http://schemas.microsoft.com/office/drawing/2014/main" id="{C3CF314D-F710-2DB0-B3E4-0F49F2CD8306}"/>
                  </a:ext>
                </a:extLst>
              </p:cNvPr>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8" name="TextBox 7">
              <a:extLst>
                <a:ext uri="{FF2B5EF4-FFF2-40B4-BE49-F238E27FC236}">
                  <a16:creationId xmlns:a16="http://schemas.microsoft.com/office/drawing/2014/main" id="{A5FB3361-DA3D-C807-9B0E-8C035B972333}"/>
                </a:ext>
              </a:extLst>
            </p:cNvPr>
            <p:cNvSpPr txBox="1"/>
            <p:nvPr/>
          </p:nvSpPr>
          <p:spPr>
            <a:xfrm>
              <a:off x="2514600" y="159722"/>
              <a:ext cx="14020800" cy="1938992"/>
            </a:xfrm>
            <a:prstGeom prst="rect">
              <a:avLst/>
            </a:prstGeom>
            <a:noFill/>
          </p:spPr>
          <p:txBody>
            <a:bodyPr wrap="square" rtlCol="0">
              <a:spAutoFit/>
            </a:bodyPr>
            <a:lstStyle/>
            <a:p>
              <a:pPr algn="ctr"/>
              <a:r>
                <a:rPr lang="en-IN" sz="6000" dirty="0">
                  <a:solidFill>
                    <a:srgbClr val="FFFFFF"/>
                  </a:solidFill>
                  <a:latin typeface="Open Sans Bold"/>
                </a:rPr>
                <a:t>Model 5.2: Random Forest using Tomek Link</a:t>
              </a:r>
              <a:endParaRPr lang="en-US" sz="6000" dirty="0">
                <a:solidFill>
                  <a:srgbClr val="FFFFFF"/>
                </a:solidFill>
                <a:latin typeface="Open Sans Bold"/>
              </a:endParaRPr>
            </a:p>
          </p:txBody>
        </p:sp>
      </p:grpSp>
      <p:pic>
        <p:nvPicPr>
          <p:cNvPr id="15" name="Picture 14">
            <a:extLst>
              <a:ext uri="{FF2B5EF4-FFF2-40B4-BE49-F238E27FC236}">
                <a16:creationId xmlns:a16="http://schemas.microsoft.com/office/drawing/2014/main" id="{97BBE722-BB8A-284A-E9B1-AAE58D3140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49499" y="3587480"/>
            <a:ext cx="13351001" cy="5373394"/>
          </a:xfrm>
          <a:prstGeom prst="rect">
            <a:avLst/>
          </a:prstGeom>
        </p:spPr>
      </p:pic>
    </p:spTree>
    <p:extLst>
      <p:ext uri="{BB962C8B-B14F-4D97-AF65-F5344CB8AC3E}">
        <p14:creationId xmlns:p14="http://schemas.microsoft.com/office/powerpoint/2010/main" val="21508553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C16D2AA-62DE-1BB2-CA52-8066ACF9ACD2}"/>
              </a:ext>
            </a:extLst>
          </p:cNvPr>
          <p:cNvGrpSpPr/>
          <p:nvPr/>
        </p:nvGrpSpPr>
        <p:grpSpPr>
          <a:xfrm>
            <a:off x="-152401" y="-300313"/>
            <a:ext cx="18287996" cy="3668772"/>
            <a:chOff x="-152401" y="-300313"/>
            <a:chExt cx="18287996" cy="3668772"/>
          </a:xfrm>
        </p:grpSpPr>
        <p:grpSp>
          <p:nvGrpSpPr>
            <p:cNvPr id="6" name="Group 5">
              <a:extLst>
                <a:ext uri="{FF2B5EF4-FFF2-40B4-BE49-F238E27FC236}">
                  <a16:creationId xmlns:a16="http://schemas.microsoft.com/office/drawing/2014/main" id="{5B1C65F0-BAC2-A6F0-C334-0F77F2253011}"/>
                </a:ext>
              </a:extLst>
            </p:cNvPr>
            <p:cNvGrpSpPr/>
            <p:nvPr/>
          </p:nvGrpSpPr>
          <p:grpSpPr>
            <a:xfrm>
              <a:off x="-152401" y="-300313"/>
              <a:ext cx="18287996" cy="3668772"/>
              <a:chOff x="-39406" y="-57150"/>
              <a:chExt cx="4816592" cy="869950"/>
            </a:xfrm>
          </p:grpSpPr>
          <p:sp>
            <p:nvSpPr>
              <p:cNvPr id="11" name="Freeform 3">
                <a:extLst>
                  <a:ext uri="{FF2B5EF4-FFF2-40B4-BE49-F238E27FC236}">
                    <a16:creationId xmlns:a16="http://schemas.microsoft.com/office/drawing/2014/main" id="{9BAC8E5E-3BD9-0F47-1BEA-6E106258DEE5}"/>
                  </a:ext>
                </a:extLst>
              </p:cNvPr>
              <p:cNvSpPr/>
              <p:nvPr/>
            </p:nvSpPr>
            <p:spPr>
              <a:xfrm>
                <a:off x="-39406" y="15475"/>
                <a:ext cx="4816592" cy="554206"/>
              </a:xfrm>
              <a:custGeom>
                <a:avLst/>
                <a:gdLst/>
                <a:ahLst/>
                <a:cxnLst/>
                <a:rect l="l" t="t" r="r" b="b"/>
                <a:pathLst>
                  <a:path w="4816592" h="894404">
                    <a:moveTo>
                      <a:pt x="0" y="0"/>
                    </a:moveTo>
                    <a:lnTo>
                      <a:pt x="4816592" y="0"/>
                    </a:lnTo>
                    <a:lnTo>
                      <a:pt x="4816592" y="894404"/>
                    </a:lnTo>
                    <a:lnTo>
                      <a:pt x="0" y="894404"/>
                    </a:lnTo>
                    <a:close/>
                  </a:path>
                </a:pathLst>
              </a:custGeom>
              <a:solidFill>
                <a:srgbClr val="004E8E"/>
              </a:solidFill>
            </p:spPr>
            <p:txBody>
              <a:bodyPr/>
              <a:lstStyle/>
              <a:p>
                <a:endParaRPr lang="en-US" dirty="0"/>
              </a:p>
            </p:txBody>
          </p:sp>
          <p:sp>
            <p:nvSpPr>
              <p:cNvPr id="12" name="TextBox 11">
                <a:extLst>
                  <a:ext uri="{FF2B5EF4-FFF2-40B4-BE49-F238E27FC236}">
                    <a16:creationId xmlns:a16="http://schemas.microsoft.com/office/drawing/2014/main" id="{BBED04AB-5890-3EE9-CDD5-7B3477C19896}"/>
                  </a:ext>
                </a:extLst>
              </p:cNvPr>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7" name="Group 30">
              <a:extLst>
                <a:ext uri="{FF2B5EF4-FFF2-40B4-BE49-F238E27FC236}">
                  <a16:creationId xmlns:a16="http://schemas.microsoft.com/office/drawing/2014/main" id="{DAD16A42-8544-6ACD-310D-E8E975DCC1FC}"/>
                </a:ext>
              </a:extLst>
            </p:cNvPr>
            <p:cNvGrpSpPr/>
            <p:nvPr/>
          </p:nvGrpSpPr>
          <p:grpSpPr>
            <a:xfrm>
              <a:off x="-14221" y="343200"/>
              <a:ext cx="2362200" cy="420472"/>
              <a:chOff x="0" y="0"/>
              <a:chExt cx="940800" cy="135828"/>
            </a:xfrm>
          </p:grpSpPr>
          <p:sp>
            <p:nvSpPr>
              <p:cNvPr id="9" name="Freeform 31">
                <a:extLst>
                  <a:ext uri="{FF2B5EF4-FFF2-40B4-BE49-F238E27FC236}">
                    <a16:creationId xmlns:a16="http://schemas.microsoft.com/office/drawing/2014/main" id="{B7C0542A-9573-C8D4-7387-5783151EE4E0}"/>
                  </a:ext>
                </a:extLst>
              </p:cNvPr>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txBody>
              <a:bodyPr/>
              <a:lstStyle/>
              <a:p>
                <a:endParaRPr lang="en-US" dirty="0"/>
              </a:p>
            </p:txBody>
          </p:sp>
          <p:sp>
            <p:nvSpPr>
              <p:cNvPr id="10" name="TextBox 32">
                <a:extLst>
                  <a:ext uri="{FF2B5EF4-FFF2-40B4-BE49-F238E27FC236}">
                    <a16:creationId xmlns:a16="http://schemas.microsoft.com/office/drawing/2014/main" id="{C3CF314D-F710-2DB0-B3E4-0F49F2CD8306}"/>
                  </a:ext>
                </a:extLst>
              </p:cNvPr>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8" name="TextBox 7">
              <a:extLst>
                <a:ext uri="{FF2B5EF4-FFF2-40B4-BE49-F238E27FC236}">
                  <a16:creationId xmlns:a16="http://schemas.microsoft.com/office/drawing/2014/main" id="{A5FB3361-DA3D-C807-9B0E-8C035B972333}"/>
                </a:ext>
              </a:extLst>
            </p:cNvPr>
            <p:cNvSpPr txBox="1"/>
            <p:nvPr/>
          </p:nvSpPr>
          <p:spPr>
            <a:xfrm>
              <a:off x="2133600" y="666736"/>
              <a:ext cx="14020800" cy="1015663"/>
            </a:xfrm>
            <a:prstGeom prst="rect">
              <a:avLst/>
            </a:prstGeom>
            <a:noFill/>
          </p:spPr>
          <p:txBody>
            <a:bodyPr wrap="square" rtlCol="0">
              <a:spAutoFit/>
            </a:bodyPr>
            <a:lstStyle/>
            <a:p>
              <a:pPr algn="ctr"/>
              <a:r>
                <a:rPr lang="en-IN" sz="6000" dirty="0">
                  <a:solidFill>
                    <a:srgbClr val="FFFFFF"/>
                  </a:solidFill>
                  <a:latin typeface="Open Sans Bold"/>
                </a:rPr>
                <a:t>Model 6.1: XG boost using Smote</a:t>
              </a:r>
              <a:endParaRPr lang="en-US" sz="6000" dirty="0">
                <a:solidFill>
                  <a:srgbClr val="FFFFFF"/>
                </a:solidFill>
                <a:latin typeface="Open Sans Bold"/>
              </a:endParaRPr>
            </a:p>
          </p:txBody>
        </p:sp>
      </p:grpSp>
      <p:pic>
        <p:nvPicPr>
          <p:cNvPr id="15" name="Picture 14">
            <a:extLst>
              <a:ext uri="{FF2B5EF4-FFF2-40B4-BE49-F238E27FC236}">
                <a16:creationId xmlns:a16="http://schemas.microsoft.com/office/drawing/2014/main" id="{97BBE722-BB8A-284A-E9B1-AAE58D3140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67878" y="3587479"/>
            <a:ext cx="12757921" cy="5696719"/>
          </a:xfrm>
          <a:prstGeom prst="rect">
            <a:avLst/>
          </a:prstGeom>
        </p:spPr>
      </p:pic>
    </p:spTree>
    <p:extLst>
      <p:ext uri="{BB962C8B-B14F-4D97-AF65-F5344CB8AC3E}">
        <p14:creationId xmlns:p14="http://schemas.microsoft.com/office/powerpoint/2010/main" val="14283280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C16D2AA-62DE-1BB2-CA52-8066ACF9ACD2}"/>
              </a:ext>
            </a:extLst>
          </p:cNvPr>
          <p:cNvGrpSpPr/>
          <p:nvPr/>
        </p:nvGrpSpPr>
        <p:grpSpPr>
          <a:xfrm>
            <a:off x="-152401" y="-300313"/>
            <a:ext cx="18287996" cy="3668772"/>
            <a:chOff x="-152401" y="-300313"/>
            <a:chExt cx="18287996" cy="3668772"/>
          </a:xfrm>
        </p:grpSpPr>
        <p:grpSp>
          <p:nvGrpSpPr>
            <p:cNvPr id="6" name="Group 5">
              <a:extLst>
                <a:ext uri="{FF2B5EF4-FFF2-40B4-BE49-F238E27FC236}">
                  <a16:creationId xmlns:a16="http://schemas.microsoft.com/office/drawing/2014/main" id="{5B1C65F0-BAC2-A6F0-C334-0F77F2253011}"/>
                </a:ext>
              </a:extLst>
            </p:cNvPr>
            <p:cNvGrpSpPr/>
            <p:nvPr/>
          </p:nvGrpSpPr>
          <p:grpSpPr>
            <a:xfrm>
              <a:off x="-152401" y="-300313"/>
              <a:ext cx="18287996" cy="3668772"/>
              <a:chOff x="-39406" y="-57150"/>
              <a:chExt cx="4816592" cy="869950"/>
            </a:xfrm>
          </p:grpSpPr>
          <p:sp>
            <p:nvSpPr>
              <p:cNvPr id="11" name="Freeform 3">
                <a:extLst>
                  <a:ext uri="{FF2B5EF4-FFF2-40B4-BE49-F238E27FC236}">
                    <a16:creationId xmlns:a16="http://schemas.microsoft.com/office/drawing/2014/main" id="{9BAC8E5E-3BD9-0F47-1BEA-6E106258DEE5}"/>
                  </a:ext>
                </a:extLst>
              </p:cNvPr>
              <p:cNvSpPr/>
              <p:nvPr/>
            </p:nvSpPr>
            <p:spPr>
              <a:xfrm>
                <a:off x="-39406" y="15475"/>
                <a:ext cx="4816592" cy="554206"/>
              </a:xfrm>
              <a:custGeom>
                <a:avLst/>
                <a:gdLst/>
                <a:ahLst/>
                <a:cxnLst/>
                <a:rect l="l" t="t" r="r" b="b"/>
                <a:pathLst>
                  <a:path w="4816592" h="894404">
                    <a:moveTo>
                      <a:pt x="0" y="0"/>
                    </a:moveTo>
                    <a:lnTo>
                      <a:pt x="4816592" y="0"/>
                    </a:lnTo>
                    <a:lnTo>
                      <a:pt x="4816592" y="894404"/>
                    </a:lnTo>
                    <a:lnTo>
                      <a:pt x="0" y="894404"/>
                    </a:lnTo>
                    <a:close/>
                  </a:path>
                </a:pathLst>
              </a:custGeom>
              <a:solidFill>
                <a:srgbClr val="004E8E"/>
              </a:solidFill>
            </p:spPr>
            <p:txBody>
              <a:bodyPr/>
              <a:lstStyle/>
              <a:p>
                <a:endParaRPr lang="en-US" dirty="0"/>
              </a:p>
            </p:txBody>
          </p:sp>
          <p:sp>
            <p:nvSpPr>
              <p:cNvPr id="12" name="TextBox 11">
                <a:extLst>
                  <a:ext uri="{FF2B5EF4-FFF2-40B4-BE49-F238E27FC236}">
                    <a16:creationId xmlns:a16="http://schemas.microsoft.com/office/drawing/2014/main" id="{BBED04AB-5890-3EE9-CDD5-7B3477C19896}"/>
                  </a:ext>
                </a:extLst>
              </p:cNvPr>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7" name="Group 30">
              <a:extLst>
                <a:ext uri="{FF2B5EF4-FFF2-40B4-BE49-F238E27FC236}">
                  <a16:creationId xmlns:a16="http://schemas.microsoft.com/office/drawing/2014/main" id="{DAD16A42-8544-6ACD-310D-E8E975DCC1FC}"/>
                </a:ext>
              </a:extLst>
            </p:cNvPr>
            <p:cNvGrpSpPr/>
            <p:nvPr/>
          </p:nvGrpSpPr>
          <p:grpSpPr>
            <a:xfrm>
              <a:off x="-14221" y="343200"/>
              <a:ext cx="2362200" cy="420472"/>
              <a:chOff x="0" y="0"/>
              <a:chExt cx="940800" cy="135828"/>
            </a:xfrm>
          </p:grpSpPr>
          <p:sp>
            <p:nvSpPr>
              <p:cNvPr id="9" name="Freeform 31">
                <a:extLst>
                  <a:ext uri="{FF2B5EF4-FFF2-40B4-BE49-F238E27FC236}">
                    <a16:creationId xmlns:a16="http://schemas.microsoft.com/office/drawing/2014/main" id="{B7C0542A-9573-C8D4-7387-5783151EE4E0}"/>
                  </a:ext>
                </a:extLst>
              </p:cNvPr>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txBody>
              <a:bodyPr/>
              <a:lstStyle/>
              <a:p>
                <a:endParaRPr lang="en-US" dirty="0"/>
              </a:p>
            </p:txBody>
          </p:sp>
          <p:sp>
            <p:nvSpPr>
              <p:cNvPr id="10" name="TextBox 32">
                <a:extLst>
                  <a:ext uri="{FF2B5EF4-FFF2-40B4-BE49-F238E27FC236}">
                    <a16:creationId xmlns:a16="http://schemas.microsoft.com/office/drawing/2014/main" id="{C3CF314D-F710-2DB0-B3E4-0F49F2CD8306}"/>
                  </a:ext>
                </a:extLst>
              </p:cNvPr>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8" name="TextBox 7">
              <a:extLst>
                <a:ext uri="{FF2B5EF4-FFF2-40B4-BE49-F238E27FC236}">
                  <a16:creationId xmlns:a16="http://schemas.microsoft.com/office/drawing/2014/main" id="{A5FB3361-DA3D-C807-9B0E-8C035B972333}"/>
                </a:ext>
              </a:extLst>
            </p:cNvPr>
            <p:cNvSpPr txBox="1"/>
            <p:nvPr/>
          </p:nvSpPr>
          <p:spPr>
            <a:xfrm>
              <a:off x="2133600" y="666736"/>
              <a:ext cx="14325600" cy="1015663"/>
            </a:xfrm>
            <a:prstGeom prst="rect">
              <a:avLst/>
            </a:prstGeom>
            <a:noFill/>
          </p:spPr>
          <p:txBody>
            <a:bodyPr wrap="square" rtlCol="0">
              <a:spAutoFit/>
            </a:bodyPr>
            <a:lstStyle/>
            <a:p>
              <a:pPr algn="ctr"/>
              <a:r>
                <a:rPr lang="en-IN" sz="6000" dirty="0">
                  <a:solidFill>
                    <a:srgbClr val="FFFFFF"/>
                  </a:solidFill>
                  <a:latin typeface="Open Sans Bold"/>
                </a:rPr>
                <a:t>Model 6.2: XG boost using Tomek link</a:t>
              </a:r>
              <a:endParaRPr lang="en-US" sz="6000" dirty="0">
                <a:solidFill>
                  <a:srgbClr val="FFFFFF"/>
                </a:solidFill>
                <a:latin typeface="Open Sans Bold"/>
              </a:endParaRPr>
            </a:p>
          </p:txBody>
        </p:sp>
      </p:grpSp>
      <p:pic>
        <p:nvPicPr>
          <p:cNvPr id="15" name="Picture 14">
            <a:extLst>
              <a:ext uri="{FF2B5EF4-FFF2-40B4-BE49-F238E27FC236}">
                <a16:creationId xmlns:a16="http://schemas.microsoft.com/office/drawing/2014/main" id="{97BBE722-BB8A-284A-E9B1-AAE58D3140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22939" y="3587480"/>
            <a:ext cx="13164017" cy="5747020"/>
          </a:xfrm>
          <a:prstGeom prst="rect">
            <a:avLst/>
          </a:prstGeom>
        </p:spPr>
      </p:pic>
    </p:spTree>
    <p:extLst>
      <p:ext uri="{BB962C8B-B14F-4D97-AF65-F5344CB8AC3E}">
        <p14:creationId xmlns:p14="http://schemas.microsoft.com/office/powerpoint/2010/main" val="15826080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11000">
              <a:schemeClr val="accent1">
                <a:lumMod val="45000"/>
                <a:lumOff val="55000"/>
              </a:schemeClr>
            </a:gs>
            <a:gs pos="86000">
              <a:srgbClr val="7030A0"/>
            </a:gs>
          </a:gsLst>
          <a:lin ang="5400000" scaled="1"/>
        </a:gra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C16D2AA-62DE-1BB2-CA52-8066ACF9ACD2}"/>
              </a:ext>
            </a:extLst>
          </p:cNvPr>
          <p:cNvGrpSpPr/>
          <p:nvPr/>
        </p:nvGrpSpPr>
        <p:grpSpPr>
          <a:xfrm>
            <a:off x="-152401" y="-300313"/>
            <a:ext cx="18287996" cy="3668772"/>
            <a:chOff x="-152401" y="-300313"/>
            <a:chExt cx="18287996" cy="3668772"/>
          </a:xfrm>
        </p:grpSpPr>
        <p:grpSp>
          <p:nvGrpSpPr>
            <p:cNvPr id="6" name="Group 5">
              <a:extLst>
                <a:ext uri="{FF2B5EF4-FFF2-40B4-BE49-F238E27FC236}">
                  <a16:creationId xmlns:a16="http://schemas.microsoft.com/office/drawing/2014/main" id="{5B1C65F0-BAC2-A6F0-C334-0F77F2253011}"/>
                </a:ext>
              </a:extLst>
            </p:cNvPr>
            <p:cNvGrpSpPr/>
            <p:nvPr/>
          </p:nvGrpSpPr>
          <p:grpSpPr>
            <a:xfrm>
              <a:off x="-152401" y="-300313"/>
              <a:ext cx="18287996" cy="3668772"/>
              <a:chOff x="-39406" y="-57150"/>
              <a:chExt cx="4816592" cy="869950"/>
            </a:xfrm>
          </p:grpSpPr>
          <p:sp>
            <p:nvSpPr>
              <p:cNvPr id="11" name="Freeform 3">
                <a:extLst>
                  <a:ext uri="{FF2B5EF4-FFF2-40B4-BE49-F238E27FC236}">
                    <a16:creationId xmlns:a16="http://schemas.microsoft.com/office/drawing/2014/main" id="{9BAC8E5E-3BD9-0F47-1BEA-6E106258DEE5}"/>
                  </a:ext>
                </a:extLst>
              </p:cNvPr>
              <p:cNvSpPr/>
              <p:nvPr/>
            </p:nvSpPr>
            <p:spPr>
              <a:xfrm>
                <a:off x="-39406" y="15475"/>
                <a:ext cx="4816592" cy="554206"/>
              </a:xfrm>
              <a:custGeom>
                <a:avLst/>
                <a:gdLst/>
                <a:ahLst/>
                <a:cxnLst/>
                <a:rect l="l" t="t" r="r" b="b"/>
                <a:pathLst>
                  <a:path w="4816592" h="894404">
                    <a:moveTo>
                      <a:pt x="0" y="0"/>
                    </a:moveTo>
                    <a:lnTo>
                      <a:pt x="4816592" y="0"/>
                    </a:lnTo>
                    <a:lnTo>
                      <a:pt x="4816592" y="894404"/>
                    </a:lnTo>
                    <a:lnTo>
                      <a:pt x="0" y="894404"/>
                    </a:lnTo>
                    <a:close/>
                  </a:path>
                </a:pathLst>
              </a:custGeom>
              <a:solidFill>
                <a:srgbClr val="004E8E"/>
              </a:solidFill>
            </p:spPr>
            <p:txBody>
              <a:bodyPr/>
              <a:lstStyle/>
              <a:p>
                <a:endParaRPr lang="en-US" dirty="0"/>
              </a:p>
            </p:txBody>
          </p:sp>
          <p:sp>
            <p:nvSpPr>
              <p:cNvPr id="12" name="TextBox 11">
                <a:extLst>
                  <a:ext uri="{FF2B5EF4-FFF2-40B4-BE49-F238E27FC236}">
                    <a16:creationId xmlns:a16="http://schemas.microsoft.com/office/drawing/2014/main" id="{BBED04AB-5890-3EE9-CDD5-7B3477C19896}"/>
                  </a:ext>
                </a:extLst>
              </p:cNvPr>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7" name="Group 30">
              <a:extLst>
                <a:ext uri="{FF2B5EF4-FFF2-40B4-BE49-F238E27FC236}">
                  <a16:creationId xmlns:a16="http://schemas.microsoft.com/office/drawing/2014/main" id="{DAD16A42-8544-6ACD-310D-E8E975DCC1FC}"/>
                </a:ext>
              </a:extLst>
            </p:cNvPr>
            <p:cNvGrpSpPr/>
            <p:nvPr/>
          </p:nvGrpSpPr>
          <p:grpSpPr>
            <a:xfrm>
              <a:off x="-14221" y="343200"/>
              <a:ext cx="2362200" cy="420472"/>
              <a:chOff x="0" y="0"/>
              <a:chExt cx="940800" cy="135828"/>
            </a:xfrm>
          </p:grpSpPr>
          <p:sp>
            <p:nvSpPr>
              <p:cNvPr id="9" name="Freeform 31">
                <a:extLst>
                  <a:ext uri="{FF2B5EF4-FFF2-40B4-BE49-F238E27FC236}">
                    <a16:creationId xmlns:a16="http://schemas.microsoft.com/office/drawing/2014/main" id="{B7C0542A-9573-C8D4-7387-5783151EE4E0}"/>
                  </a:ext>
                </a:extLst>
              </p:cNvPr>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txBody>
              <a:bodyPr/>
              <a:lstStyle/>
              <a:p>
                <a:endParaRPr lang="en-US" dirty="0"/>
              </a:p>
            </p:txBody>
          </p:sp>
          <p:sp>
            <p:nvSpPr>
              <p:cNvPr id="10" name="TextBox 32">
                <a:extLst>
                  <a:ext uri="{FF2B5EF4-FFF2-40B4-BE49-F238E27FC236}">
                    <a16:creationId xmlns:a16="http://schemas.microsoft.com/office/drawing/2014/main" id="{C3CF314D-F710-2DB0-B3E4-0F49F2CD8306}"/>
                  </a:ext>
                </a:extLst>
              </p:cNvPr>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8" name="TextBox 7">
              <a:extLst>
                <a:ext uri="{FF2B5EF4-FFF2-40B4-BE49-F238E27FC236}">
                  <a16:creationId xmlns:a16="http://schemas.microsoft.com/office/drawing/2014/main" id="{A5FB3361-DA3D-C807-9B0E-8C035B972333}"/>
                </a:ext>
              </a:extLst>
            </p:cNvPr>
            <p:cNvSpPr txBox="1"/>
            <p:nvPr/>
          </p:nvSpPr>
          <p:spPr>
            <a:xfrm>
              <a:off x="2133600" y="666736"/>
              <a:ext cx="14020800" cy="1015663"/>
            </a:xfrm>
            <a:prstGeom prst="rect">
              <a:avLst/>
            </a:prstGeom>
            <a:noFill/>
          </p:spPr>
          <p:txBody>
            <a:bodyPr wrap="square" rtlCol="0">
              <a:spAutoFit/>
            </a:bodyPr>
            <a:lstStyle/>
            <a:p>
              <a:pPr algn="ctr"/>
              <a:r>
                <a:rPr lang="en-IN" sz="6000" dirty="0">
                  <a:solidFill>
                    <a:srgbClr val="FFFFFF"/>
                  </a:solidFill>
                  <a:latin typeface="Open Sans Bold"/>
                </a:rPr>
                <a:t>BEST MODEL</a:t>
              </a:r>
              <a:endParaRPr lang="en-US" sz="6000" dirty="0">
                <a:solidFill>
                  <a:srgbClr val="FFFFFF"/>
                </a:solidFill>
                <a:latin typeface="Open Sans Bold"/>
              </a:endParaRPr>
            </a:p>
          </p:txBody>
        </p:sp>
      </p:grpSp>
      <p:sp>
        <p:nvSpPr>
          <p:cNvPr id="2" name="TextBox 1">
            <a:extLst>
              <a:ext uri="{FF2B5EF4-FFF2-40B4-BE49-F238E27FC236}">
                <a16:creationId xmlns:a16="http://schemas.microsoft.com/office/drawing/2014/main" id="{227AE800-DE1F-F6D5-FB02-1D37A7BDCA30}"/>
              </a:ext>
            </a:extLst>
          </p:cNvPr>
          <p:cNvSpPr txBox="1"/>
          <p:nvPr/>
        </p:nvSpPr>
        <p:spPr>
          <a:xfrm>
            <a:off x="952500" y="2708998"/>
            <a:ext cx="16383000" cy="629483"/>
          </a:xfrm>
          <a:prstGeom prst="roundRect">
            <a:avLst>
              <a:gd name="adj" fmla="val 29186"/>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2800" b="1" i="0" dirty="0">
                <a:solidFill>
                  <a:schemeClr val="bg1"/>
                </a:solidFill>
                <a:effectLst/>
                <a:latin typeface="var(--jp-content-font-family)"/>
              </a:rPr>
              <a:t>After apply various ML model, Random Forest Classifier using SMOTE comes out the best Model</a:t>
            </a:r>
            <a:endParaRPr lang="en-US" sz="2800" b="1" i="0" dirty="0">
              <a:effectLst/>
              <a:latin typeface="-apple-system"/>
            </a:endParaRPr>
          </a:p>
        </p:txBody>
      </p:sp>
      <p:pic>
        <p:nvPicPr>
          <p:cNvPr id="4" name="Picture 3">
            <a:extLst>
              <a:ext uri="{FF2B5EF4-FFF2-40B4-BE49-F238E27FC236}">
                <a16:creationId xmlns:a16="http://schemas.microsoft.com/office/drawing/2014/main" id="{ED18E0FF-2283-C2DE-ACC4-0702D184170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06850" y="3543300"/>
            <a:ext cx="7474298" cy="6582694"/>
          </a:xfrm>
          <a:prstGeom prst="rect">
            <a:avLst/>
          </a:prstGeom>
        </p:spPr>
      </p:pic>
    </p:spTree>
    <p:extLst>
      <p:ext uri="{BB962C8B-B14F-4D97-AF65-F5344CB8AC3E}">
        <p14:creationId xmlns:p14="http://schemas.microsoft.com/office/powerpoint/2010/main" val="1021824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C16D2AA-62DE-1BB2-CA52-8066ACF9ACD2}"/>
              </a:ext>
            </a:extLst>
          </p:cNvPr>
          <p:cNvGrpSpPr/>
          <p:nvPr/>
        </p:nvGrpSpPr>
        <p:grpSpPr>
          <a:xfrm>
            <a:off x="-152401" y="-300313"/>
            <a:ext cx="18287996" cy="3668772"/>
            <a:chOff x="-152401" y="-300313"/>
            <a:chExt cx="18287996" cy="3668772"/>
          </a:xfrm>
        </p:grpSpPr>
        <p:grpSp>
          <p:nvGrpSpPr>
            <p:cNvPr id="6" name="Group 5">
              <a:extLst>
                <a:ext uri="{FF2B5EF4-FFF2-40B4-BE49-F238E27FC236}">
                  <a16:creationId xmlns:a16="http://schemas.microsoft.com/office/drawing/2014/main" id="{5B1C65F0-BAC2-A6F0-C334-0F77F2253011}"/>
                </a:ext>
              </a:extLst>
            </p:cNvPr>
            <p:cNvGrpSpPr/>
            <p:nvPr/>
          </p:nvGrpSpPr>
          <p:grpSpPr>
            <a:xfrm>
              <a:off x="-152401" y="-300313"/>
              <a:ext cx="18287996" cy="3668772"/>
              <a:chOff x="-39406" y="-57150"/>
              <a:chExt cx="4816592" cy="869950"/>
            </a:xfrm>
          </p:grpSpPr>
          <p:sp>
            <p:nvSpPr>
              <p:cNvPr id="11" name="Freeform 3">
                <a:extLst>
                  <a:ext uri="{FF2B5EF4-FFF2-40B4-BE49-F238E27FC236}">
                    <a16:creationId xmlns:a16="http://schemas.microsoft.com/office/drawing/2014/main" id="{9BAC8E5E-3BD9-0F47-1BEA-6E106258DEE5}"/>
                  </a:ext>
                </a:extLst>
              </p:cNvPr>
              <p:cNvSpPr/>
              <p:nvPr/>
            </p:nvSpPr>
            <p:spPr>
              <a:xfrm>
                <a:off x="-39406" y="15475"/>
                <a:ext cx="4816592" cy="554206"/>
              </a:xfrm>
              <a:custGeom>
                <a:avLst/>
                <a:gdLst/>
                <a:ahLst/>
                <a:cxnLst/>
                <a:rect l="l" t="t" r="r" b="b"/>
                <a:pathLst>
                  <a:path w="4816592" h="894404">
                    <a:moveTo>
                      <a:pt x="0" y="0"/>
                    </a:moveTo>
                    <a:lnTo>
                      <a:pt x="4816592" y="0"/>
                    </a:lnTo>
                    <a:lnTo>
                      <a:pt x="4816592" y="894404"/>
                    </a:lnTo>
                    <a:lnTo>
                      <a:pt x="0" y="894404"/>
                    </a:lnTo>
                    <a:close/>
                  </a:path>
                </a:pathLst>
              </a:custGeom>
              <a:solidFill>
                <a:srgbClr val="004E8E"/>
              </a:solidFill>
            </p:spPr>
            <p:txBody>
              <a:bodyPr/>
              <a:lstStyle/>
              <a:p>
                <a:endParaRPr lang="en-US" dirty="0"/>
              </a:p>
            </p:txBody>
          </p:sp>
          <p:sp>
            <p:nvSpPr>
              <p:cNvPr id="12" name="TextBox 11">
                <a:extLst>
                  <a:ext uri="{FF2B5EF4-FFF2-40B4-BE49-F238E27FC236}">
                    <a16:creationId xmlns:a16="http://schemas.microsoft.com/office/drawing/2014/main" id="{BBED04AB-5890-3EE9-CDD5-7B3477C19896}"/>
                  </a:ext>
                </a:extLst>
              </p:cNvPr>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7" name="Group 30">
              <a:extLst>
                <a:ext uri="{FF2B5EF4-FFF2-40B4-BE49-F238E27FC236}">
                  <a16:creationId xmlns:a16="http://schemas.microsoft.com/office/drawing/2014/main" id="{DAD16A42-8544-6ACD-310D-E8E975DCC1FC}"/>
                </a:ext>
              </a:extLst>
            </p:cNvPr>
            <p:cNvGrpSpPr/>
            <p:nvPr/>
          </p:nvGrpSpPr>
          <p:grpSpPr>
            <a:xfrm>
              <a:off x="-14221" y="343200"/>
              <a:ext cx="2362200" cy="420472"/>
              <a:chOff x="0" y="0"/>
              <a:chExt cx="940800" cy="135828"/>
            </a:xfrm>
          </p:grpSpPr>
          <p:sp>
            <p:nvSpPr>
              <p:cNvPr id="9" name="Freeform 31">
                <a:extLst>
                  <a:ext uri="{FF2B5EF4-FFF2-40B4-BE49-F238E27FC236}">
                    <a16:creationId xmlns:a16="http://schemas.microsoft.com/office/drawing/2014/main" id="{B7C0542A-9573-C8D4-7387-5783151EE4E0}"/>
                  </a:ext>
                </a:extLst>
              </p:cNvPr>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txBody>
              <a:bodyPr/>
              <a:lstStyle/>
              <a:p>
                <a:endParaRPr lang="en-US" dirty="0"/>
              </a:p>
            </p:txBody>
          </p:sp>
          <p:sp>
            <p:nvSpPr>
              <p:cNvPr id="10" name="TextBox 32">
                <a:extLst>
                  <a:ext uri="{FF2B5EF4-FFF2-40B4-BE49-F238E27FC236}">
                    <a16:creationId xmlns:a16="http://schemas.microsoft.com/office/drawing/2014/main" id="{C3CF314D-F710-2DB0-B3E4-0F49F2CD8306}"/>
                  </a:ext>
                </a:extLst>
              </p:cNvPr>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8" name="TextBox 7">
              <a:extLst>
                <a:ext uri="{FF2B5EF4-FFF2-40B4-BE49-F238E27FC236}">
                  <a16:creationId xmlns:a16="http://schemas.microsoft.com/office/drawing/2014/main" id="{A5FB3361-DA3D-C807-9B0E-8C035B972333}"/>
                </a:ext>
              </a:extLst>
            </p:cNvPr>
            <p:cNvSpPr txBox="1"/>
            <p:nvPr/>
          </p:nvSpPr>
          <p:spPr>
            <a:xfrm>
              <a:off x="2133600" y="666736"/>
              <a:ext cx="14325600" cy="1015663"/>
            </a:xfrm>
            <a:prstGeom prst="rect">
              <a:avLst/>
            </a:prstGeom>
            <a:noFill/>
          </p:spPr>
          <p:txBody>
            <a:bodyPr wrap="square" rtlCol="0">
              <a:spAutoFit/>
            </a:bodyPr>
            <a:lstStyle/>
            <a:p>
              <a:pPr algn="ctr"/>
              <a:r>
                <a:rPr lang="en-IN" sz="6000" dirty="0">
                  <a:solidFill>
                    <a:srgbClr val="FFFFFF"/>
                  </a:solidFill>
                  <a:latin typeface="Open Sans Bold"/>
                </a:rPr>
                <a:t>Model Explainability</a:t>
              </a:r>
              <a:endParaRPr lang="en-US" sz="6000" dirty="0">
                <a:solidFill>
                  <a:srgbClr val="FFFFFF"/>
                </a:solidFill>
                <a:latin typeface="Open Sans Bold"/>
              </a:endParaRPr>
            </a:p>
          </p:txBody>
        </p:sp>
      </p:grpSp>
      <p:sp>
        <p:nvSpPr>
          <p:cNvPr id="4" name="TextBox 3">
            <a:extLst>
              <a:ext uri="{FF2B5EF4-FFF2-40B4-BE49-F238E27FC236}">
                <a16:creationId xmlns:a16="http://schemas.microsoft.com/office/drawing/2014/main" id="{DB0F9755-9FAA-75D8-FA81-2C758ADBCE98}"/>
              </a:ext>
            </a:extLst>
          </p:cNvPr>
          <p:cNvSpPr txBox="1"/>
          <p:nvPr/>
        </p:nvSpPr>
        <p:spPr>
          <a:xfrm>
            <a:off x="952500" y="2708998"/>
            <a:ext cx="16383000" cy="629483"/>
          </a:xfrm>
          <a:prstGeom prst="roundRect">
            <a:avLst>
              <a:gd name="adj" fmla="val 29186"/>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2800" b="1" i="0" dirty="0">
                <a:solidFill>
                  <a:schemeClr val="bg1"/>
                </a:solidFill>
                <a:effectLst/>
                <a:latin typeface="var(--jp-content-font-family)"/>
              </a:rPr>
              <a:t>We use Feature Importance for model Explanability</a:t>
            </a:r>
            <a:endParaRPr lang="en-US" sz="2800" b="1" i="0" dirty="0">
              <a:effectLst/>
              <a:latin typeface="-apple-system"/>
            </a:endParaRPr>
          </a:p>
        </p:txBody>
      </p:sp>
      <p:graphicFrame>
        <p:nvGraphicFramePr>
          <p:cNvPr id="14" name="Table 13">
            <a:extLst>
              <a:ext uri="{FF2B5EF4-FFF2-40B4-BE49-F238E27FC236}">
                <a16:creationId xmlns:a16="http://schemas.microsoft.com/office/drawing/2014/main" id="{A35DC5DF-ACFE-772F-B3AF-7EA974266DB2}"/>
              </a:ext>
            </a:extLst>
          </p:cNvPr>
          <p:cNvGraphicFramePr>
            <a:graphicFrameLocks noGrp="1"/>
          </p:cNvGraphicFramePr>
          <p:nvPr>
            <p:extLst>
              <p:ext uri="{D42A27DB-BD31-4B8C-83A1-F6EECF244321}">
                <p14:modId xmlns:p14="http://schemas.microsoft.com/office/powerpoint/2010/main" val="6718053"/>
              </p:ext>
            </p:extLst>
          </p:nvPr>
        </p:nvGraphicFramePr>
        <p:xfrm>
          <a:off x="952500" y="3563421"/>
          <a:ext cx="6032142" cy="6527808"/>
        </p:xfrm>
        <a:graphic>
          <a:graphicData uri="http://schemas.openxmlformats.org/drawingml/2006/table">
            <a:tbl>
              <a:tblPr>
                <a:tableStyleId>{08FB837D-C827-4EFA-A057-4D05807E0F7C}</a:tableStyleId>
              </a:tblPr>
              <a:tblGrid>
                <a:gridCol w="647700">
                  <a:extLst>
                    <a:ext uri="{9D8B030D-6E8A-4147-A177-3AD203B41FA5}">
                      <a16:colId xmlns:a16="http://schemas.microsoft.com/office/drawing/2014/main" val="2395947270"/>
                    </a:ext>
                  </a:extLst>
                </a:gridCol>
                <a:gridCol w="2572843">
                  <a:extLst>
                    <a:ext uri="{9D8B030D-6E8A-4147-A177-3AD203B41FA5}">
                      <a16:colId xmlns:a16="http://schemas.microsoft.com/office/drawing/2014/main" val="2372311374"/>
                    </a:ext>
                  </a:extLst>
                </a:gridCol>
                <a:gridCol w="2811599">
                  <a:extLst>
                    <a:ext uri="{9D8B030D-6E8A-4147-A177-3AD203B41FA5}">
                      <a16:colId xmlns:a16="http://schemas.microsoft.com/office/drawing/2014/main" val="4226701785"/>
                    </a:ext>
                  </a:extLst>
                </a:gridCol>
              </a:tblGrid>
              <a:tr h="268936">
                <a:tc>
                  <a:txBody>
                    <a:bodyPr/>
                    <a:lstStyle/>
                    <a:p>
                      <a:pPr algn="r"/>
                      <a:r>
                        <a:rPr lang="en-IN" sz="1400" b="1" dirty="0">
                          <a:effectLst/>
                        </a:rPr>
                        <a:t>index</a:t>
                      </a:r>
                      <a:endParaRPr lang="en-US" sz="1400" b="1" dirty="0">
                        <a:effectLst/>
                      </a:endParaRPr>
                    </a:p>
                  </a:txBody>
                  <a:tcPr marL="48897" marR="48897" marT="24449" marB="24449" anchor="ctr"/>
                </a:tc>
                <a:tc>
                  <a:txBody>
                    <a:bodyPr/>
                    <a:lstStyle/>
                    <a:p>
                      <a:pPr algn="ctr"/>
                      <a:r>
                        <a:rPr lang="en-US" sz="1400" b="1" dirty="0">
                          <a:effectLst/>
                        </a:rPr>
                        <a:t>Feature</a:t>
                      </a:r>
                    </a:p>
                  </a:txBody>
                  <a:tcPr marL="48897" marR="48897" marT="24449" marB="24449" anchor="ctr"/>
                </a:tc>
                <a:tc>
                  <a:txBody>
                    <a:bodyPr/>
                    <a:lstStyle/>
                    <a:p>
                      <a:pPr algn="ctr"/>
                      <a:r>
                        <a:rPr lang="en-IN" sz="1400" b="1" dirty="0"/>
                        <a:t>Importance</a:t>
                      </a:r>
                      <a:endParaRPr lang="en-US" sz="1400" b="1" dirty="0"/>
                    </a:p>
                  </a:txBody>
                  <a:tcPr marL="48897" marR="48897" marT="24449" marB="24449"/>
                </a:tc>
                <a:extLst>
                  <a:ext uri="{0D108BD9-81ED-4DB2-BD59-A6C34878D82A}">
                    <a16:rowId xmlns:a16="http://schemas.microsoft.com/office/drawing/2014/main" val="2995041763"/>
                  </a:ext>
                </a:extLst>
              </a:tr>
              <a:tr h="268936">
                <a:tc>
                  <a:txBody>
                    <a:bodyPr/>
                    <a:lstStyle/>
                    <a:p>
                      <a:pPr fontAlgn="ctr"/>
                      <a:r>
                        <a:rPr lang="en-US" sz="1400" b="1">
                          <a:effectLst/>
                        </a:rPr>
                        <a:t>1</a:t>
                      </a:r>
                    </a:p>
                  </a:txBody>
                  <a:tcPr marL="48897" marR="48897" marT="24449" marB="24449" anchor="ctr"/>
                </a:tc>
                <a:tc>
                  <a:txBody>
                    <a:bodyPr/>
                    <a:lstStyle/>
                    <a:p>
                      <a:pPr algn="r"/>
                      <a:r>
                        <a:rPr lang="en-US" sz="1400" dirty="0">
                          <a:effectLst/>
                        </a:rPr>
                        <a:t>Number of ratings</a:t>
                      </a:r>
                    </a:p>
                  </a:txBody>
                  <a:tcPr marL="48897" marR="48897" marT="24449" marB="24449" anchor="ctr"/>
                </a:tc>
                <a:tc>
                  <a:txBody>
                    <a:bodyPr/>
                    <a:lstStyle/>
                    <a:p>
                      <a:pPr algn="r"/>
                      <a:r>
                        <a:rPr lang="en-US" sz="1400" dirty="0">
                          <a:effectLst/>
                        </a:rPr>
                        <a:t>0.236409</a:t>
                      </a:r>
                    </a:p>
                  </a:txBody>
                  <a:tcPr marL="48897" marR="48897" marT="24449" marB="24449" anchor="ctr"/>
                </a:tc>
                <a:extLst>
                  <a:ext uri="{0D108BD9-81ED-4DB2-BD59-A6C34878D82A}">
                    <a16:rowId xmlns:a16="http://schemas.microsoft.com/office/drawing/2014/main" val="1026330428"/>
                  </a:ext>
                </a:extLst>
              </a:tr>
              <a:tr h="268936">
                <a:tc>
                  <a:txBody>
                    <a:bodyPr/>
                    <a:lstStyle/>
                    <a:p>
                      <a:pPr fontAlgn="ctr"/>
                      <a:r>
                        <a:rPr lang="en-US" sz="1400" b="1">
                          <a:effectLst/>
                        </a:rPr>
                        <a:t>0</a:t>
                      </a:r>
                    </a:p>
                  </a:txBody>
                  <a:tcPr marL="48897" marR="48897" marT="24449" marB="24449" anchor="ctr"/>
                </a:tc>
                <a:tc>
                  <a:txBody>
                    <a:bodyPr/>
                    <a:lstStyle/>
                    <a:p>
                      <a:pPr algn="r"/>
                      <a:r>
                        <a:rPr lang="en-US" sz="1400">
                          <a:effectLst/>
                        </a:rPr>
                        <a:t>Rating</a:t>
                      </a:r>
                    </a:p>
                  </a:txBody>
                  <a:tcPr marL="48897" marR="48897" marT="24449" marB="24449" anchor="ctr"/>
                </a:tc>
                <a:tc>
                  <a:txBody>
                    <a:bodyPr/>
                    <a:lstStyle/>
                    <a:p>
                      <a:pPr algn="r"/>
                      <a:r>
                        <a:rPr lang="en-US" sz="1400">
                          <a:effectLst/>
                        </a:rPr>
                        <a:t>0.124835</a:t>
                      </a:r>
                    </a:p>
                  </a:txBody>
                  <a:tcPr marL="48897" marR="48897" marT="24449" marB="24449" anchor="ctr"/>
                </a:tc>
                <a:extLst>
                  <a:ext uri="{0D108BD9-81ED-4DB2-BD59-A6C34878D82A}">
                    <a16:rowId xmlns:a16="http://schemas.microsoft.com/office/drawing/2014/main" val="2010169506"/>
                  </a:ext>
                </a:extLst>
              </a:tr>
              <a:tr h="268936">
                <a:tc>
                  <a:txBody>
                    <a:bodyPr/>
                    <a:lstStyle/>
                    <a:p>
                      <a:pPr fontAlgn="ctr"/>
                      <a:r>
                        <a:rPr lang="en-US" sz="1400" b="1">
                          <a:effectLst/>
                        </a:rPr>
                        <a:t>2</a:t>
                      </a:r>
                    </a:p>
                  </a:txBody>
                  <a:tcPr marL="48897" marR="48897" marT="24449" marB="24449" anchor="ctr"/>
                </a:tc>
                <a:tc>
                  <a:txBody>
                    <a:bodyPr/>
                    <a:lstStyle/>
                    <a:p>
                      <a:pPr algn="r"/>
                      <a:r>
                        <a:rPr lang="en-US" sz="1400">
                          <a:effectLst/>
                        </a:rPr>
                        <a:t>Price</a:t>
                      </a:r>
                    </a:p>
                  </a:txBody>
                  <a:tcPr marL="48897" marR="48897" marT="24449" marB="24449" anchor="ctr"/>
                </a:tc>
                <a:tc>
                  <a:txBody>
                    <a:bodyPr/>
                    <a:lstStyle/>
                    <a:p>
                      <a:pPr algn="r"/>
                      <a:r>
                        <a:rPr lang="en-US" sz="1400" dirty="0">
                          <a:effectLst/>
                        </a:rPr>
                        <a:t>0.108716</a:t>
                      </a:r>
                    </a:p>
                  </a:txBody>
                  <a:tcPr marL="48897" marR="48897" marT="24449" marB="24449" anchor="ctr"/>
                </a:tc>
                <a:extLst>
                  <a:ext uri="{0D108BD9-81ED-4DB2-BD59-A6C34878D82A}">
                    <a16:rowId xmlns:a16="http://schemas.microsoft.com/office/drawing/2014/main" val="761365577"/>
                  </a:ext>
                </a:extLst>
              </a:tr>
              <a:tr h="268936">
                <a:tc>
                  <a:txBody>
                    <a:bodyPr/>
                    <a:lstStyle/>
                    <a:p>
                      <a:pPr fontAlgn="ctr"/>
                      <a:r>
                        <a:rPr lang="en-US" sz="1400" b="1">
                          <a:effectLst/>
                        </a:rPr>
                        <a:t>3</a:t>
                      </a:r>
                    </a:p>
                  </a:txBody>
                  <a:tcPr marL="48897" marR="48897" marT="24449" marB="24449" anchor="ctr"/>
                </a:tc>
                <a:tc>
                  <a:txBody>
                    <a:bodyPr/>
                    <a:lstStyle/>
                    <a:p>
                      <a:pPr algn="r"/>
                      <a:r>
                        <a:rPr lang="en-US" sz="1400">
                          <a:effectLst/>
                        </a:rPr>
                        <a:t>Dangerous permissions count</a:t>
                      </a:r>
                    </a:p>
                  </a:txBody>
                  <a:tcPr marL="48897" marR="48897" marT="24449" marB="24449" anchor="ctr"/>
                </a:tc>
                <a:tc>
                  <a:txBody>
                    <a:bodyPr/>
                    <a:lstStyle/>
                    <a:p>
                      <a:pPr algn="r"/>
                      <a:r>
                        <a:rPr lang="en-US" sz="1400">
                          <a:effectLst/>
                        </a:rPr>
                        <a:t>0.043639</a:t>
                      </a:r>
                    </a:p>
                  </a:txBody>
                  <a:tcPr marL="48897" marR="48897" marT="24449" marB="24449" anchor="ctr"/>
                </a:tc>
                <a:extLst>
                  <a:ext uri="{0D108BD9-81ED-4DB2-BD59-A6C34878D82A}">
                    <a16:rowId xmlns:a16="http://schemas.microsoft.com/office/drawing/2014/main" val="3737463374"/>
                  </a:ext>
                </a:extLst>
              </a:tr>
              <a:tr h="268936">
                <a:tc>
                  <a:txBody>
                    <a:bodyPr/>
                    <a:lstStyle/>
                    <a:p>
                      <a:pPr fontAlgn="ctr"/>
                      <a:r>
                        <a:rPr lang="en-US" sz="1400" b="1">
                          <a:effectLst/>
                        </a:rPr>
                        <a:t>206</a:t>
                      </a:r>
                    </a:p>
                  </a:txBody>
                  <a:tcPr marL="48897" marR="48897" marT="24449" marB="24449" anchor="ctr"/>
                </a:tc>
                <a:tc>
                  <a:txBody>
                    <a:bodyPr/>
                    <a:lstStyle/>
                    <a:p>
                      <a:pPr algn="r"/>
                      <a:r>
                        <a:rPr lang="en-US" sz="1400">
                          <a:effectLst/>
                        </a:rPr>
                        <a:t>Category_Travel &amp; Local</a:t>
                      </a:r>
                    </a:p>
                  </a:txBody>
                  <a:tcPr marL="48897" marR="48897" marT="24449" marB="24449" anchor="ctr"/>
                </a:tc>
                <a:tc>
                  <a:txBody>
                    <a:bodyPr/>
                    <a:lstStyle/>
                    <a:p>
                      <a:pPr algn="r"/>
                      <a:r>
                        <a:rPr lang="en-US" sz="1400">
                          <a:effectLst/>
                        </a:rPr>
                        <a:t>0.038866</a:t>
                      </a:r>
                    </a:p>
                  </a:txBody>
                  <a:tcPr marL="48897" marR="48897" marT="24449" marB="24449" anchor="ctr"/>
                </a:tc>
                <a:extLst>
                  <a:ext uri="{0D108BD9-81ED-4DB2-BD59-A6C34878D82A}">
                    <a16:rowId xmlns:a16="http://schemas.microsoft.com/office/drawing/2014/main" val="1000391497"/>
                  </a:ext>
                </a:extLst>
              </a:tr>
              <a:tr h="268936">
                <a:tc>
                  <a:txBody>
                    <a:bodyPr/>
                    <a:lstStyle/>
                    <a:p>
                      <a:pPr fontAlgn="ctr"/>
                      <a:r>
                        <a:rPr lang="en-US" sz="1400" b="1" dirty="0">
                          <a:effectLst/>
                        </a:rPr>
                        <a:t>204</a:t>
                      </a:r>
                    </a:p>
                  </a:txBody>
                  <a:tcPr marL="48897" marR="48897" marT="24449" marB="24449" anchor="ctr"/>
                </a:tc>
                <a:tc>
                  <a:txBody>
                    <a:bodyPr/>
                    <a:lstStyle/>
                    <a:p>
                      <a:pPr algn="r"/>
                      <a:r>
                        <a:rPr lang="en-US" sz="1400">
                          <a:effectLst/>
                        </a:rPr>
                        <a:t>Category_Tools</a:t>
                      </a:r>
                    </a:p>
                  </a:txBody>
                  <a:tcPr marL="48897" marR="48897" marT="24449" marB="24449" anchor="ctr"/>
                </a:tc>
                <a:tc>
                  <a:txBody>
                    <a:bodyPr/>
                    <a:lstStyle/>
                    <a:p>
                      <a:pPr algn="r"/>
                      <a:r>
                        <a:rPr lang="en-US" sz="1400">
                          <a:effectLst/>
                        </a:rPr>
                        <a:t>0.027912</a:t>
                      </a:r>
                    </a:p>
                  </a:txBody>
                  <a:tcPr marL="48897" marR="48897" marT="24449" marB="24449" anchor="ctr"/>
                </a:tc>
                <a:extLst>
                  <a:ext uri="{0D108BD9-81ED-4DB2-BD59-A6C34878D82A}">
                    <a16:rowId xmlns:a16="http://schemas.microsoft.com/office/drawing/2014/main" val="1672455178"/>
                  </a:ext>
                </a:extLst>
              </a:tr>
              <a:tr h="268936">
                <a:tc>
                  <a:txBody>
                    <a:bodyPr/>
                    <a:lstStyle/>
                    <a:p>
                      <a:pPr fontAlgn="ctr"/>
                      <a:r>
                        <a:rPr lang="en-US" sz="1400" b="1">
                          <a:effectLst/>
                        </a:rPr>
                        <a:t>187</a:t>
                      </a:r>
                    </a:p>
                  </a:txBody>
                  <a:tcPr marL="48897" marR="48897" marT="24449" marB="24449" anchor="ctr"/>
                </a:tc>
                <a:tc>
                  <a:txBody>
                    <a:bodyPr/>
                    <a:lstStyle/>
                    <a:p>
                      <a:pPr algn="r"/>
                      <a:r>
                        <a:rPr lang="en-US" sz="1400">
                          <a:effectLst/>
                        </a:rPr>
                        <a:t>Category_Entertainment</a:t>
                      </a:r>
                    </a:p>
                  </a:txBody>
                  <a:tcPr marL="48897" marR="48897" marT="24449" marB="24449" anchor="ctr"/>
                </a:tc>
                <a:tc>
                  <a:txBody>
                    <a:bodyPr/>
                    <a:lstStyle/>
                    <a:p>
                      <a:pPr algn="r"/>
                      <a:r>
                        <a:rPr lang="en-US" sz="1400">
                          <a:effectLst/>
                        </a:rPr>
                        <a:t>0.023499</a:t>
                      </a:r>
                    </a:p>
                  </a:txBody>
                  <a:tcPr marL="48897" marR="48897" marT="24449" marB="24449" anchor="ctr"/>
                </a:tc>
                <a:extLst>
                  <a:ext uri="{0D108BD9-81ED-4DB2-BD59-A6C34878D82A}">
                    <a16:rowId xmlns:a16="http://schemas.microsoft.com/office/drawing/2014/main" val="2487993958"/>
                  </a:ext>
                </a:extLst>
              </a:tr>
              <a:tr h="268936">
                <a:tc>
                  <a:txBody>
                    <a:bodyPr/>
                    <a:lstStyle/>
                    <a:p>
                      <a:pPr fontAlgn="ctr"/>
                      <a:r>
                        <a:rPr lang="en-US" sz="1400" b="1">
                          <a:effectLst/>
                        </a:rPr>
                        <a:t>4</a:t>
                      </a:r>
                    </a:p>
                  </a:txBody>
                  <a:tcPr marL="48897" marR="48897" marT="24449" marB="24449" anchor="ctr"/>
                </a:tc>
                <a:tc>
                  <a:txBody>
                    <a:bodyPr/>
                    <a:lstStyle/>
                    <a:p>
                      <a:pPr algn="r"/>
                      <a:r>
                        <a:rPr lang="en-US" sz="1400">
                          <a:effectLst/>
                        </a:rPr>
                        <a:t>Safe permissions count</a:t>
                      </a:r>
                    </a:p>
                  </a:txBody>
                  <a:tcPr marL="48897" marR="48897" marT="24449" marB="24449" anchor="ctr"/>
                </a:tc>
                <a:tc>
                  <a:txBody>
                    <a:bodyPr/>
                    <a:lstStyle/>
                    <a:p>
                      <a:pPr algn="r"/>
                      <a:r>
                        <a:rPr lang="en-US" sz="1400" dirty="0">
                          <a:effectLst/>
                        </a:rPr>
                        <a:t>0.022575</a:t>
                      </a:r>
                    </a:p>
                  </a:txBody>
                  <a:tcPr marL="48897" marR="48897" marT="24449" marB="24449" anchor="ctr"/>
                </a:tc>
                <a:extLst>
                  <a:ext uri="{0D108BD9-81ED-4DB2-BD59-A6C34878D82A}">
                    <a16:rowId xmlns:a16="http://schemas.microsoft.com/office/drawing/2014/main" val="2066896853"/>
                  </a:ext>
                </a:extLst>
              </a:tr>
              <a:tr h="268936">
                <a:tc>
                  <a:txBody>
                    <a:bodyPr/>
                    <a:lstStyle/>
                    <a:p>
                      <a:pPr fontAlgn="ctr"/>
                      <a:r>
                        <a:rPr lang="en-US" sz="1400" b="1">
                          <a:effectLst/>
                        </a:rPr>
                        <a:t>202</a:t>
                      </a:r>
                    </a:p>
                  </a:txBody>
                  <a:tcPr marL="48897" marR="48897" marT="24449" marB="24449" anchor="ctr"/>
                </a:tc>
                <a:tc>
                  <a:txBody>
                    <a:bodyPr/>
                    <a:lstStyle/>
                    <a:p>
                      <a:pPr algn="r"/>
                      <a:r>
                        <a:rPr lang="en-US" sz="1400">
                          <a:effectLst/>
                        </a:rPr>
                        <a:t>Category_Sports</a:t>
                      </a:r>
                    </a:p>
                  </a:txBody>
                  <a:tcPr marL="48897" marR="48897" marT="24449" marB="24449" anchor="ctr"/>
                </a:tc>
                <a:tc>
                  <a:txBody>
                    <a:bodyPr/>
                    <a:lstStyle/>
                    <a:p>
                      <a:pPr algn="r"/>
                      <a:r>
                        <a:rPr lang="en-US" sz="1400">
                          <a:effectLst/>
                        </a:rPr>
                        <a:t>0.014302</a:t>
                      </a:r>
                    </a:p>
                  </a:txBody>
                  <a:tcPr marL="48897" marR="48897" marT="24449" marB="24449" anchor="ctr"/>
                </a:tc>
                <a:extLst>
                  <a:ext uri="{0D108BD9-81ED-4DB2-BD59-A6C34878D82A}">
                    <a16:rowId xmlns:a16="http://schemas.microsoft.com/office/drawing/2014/main" val="2014230072"/>
                  </a:ext>
                </a:extLst>
              </a:tr>
              <a:tr h="268936">
                <a:tc>
                  <a:txBody>
                    <a:bodyPr/>
                    <a:lstStyle/>
                    <a:p>
                      <a:pPr fontAlgn="ctr"/>
                      <a:r>
                        <a:rPr lang="en-US" sz="1400" b="1">
                          <a:effectLst/>
                        </a:rPr>
                        <a:t>184</a:t>
                      </a:r>
                    </a:p>
                  </a:txBody>
                  <a:tcPr marL="48897" marR="48897" marT="24449" marB="24449" anchor="ctr"/>
                </a:tc>
                <a:tc>
                  <a:txBody>
                    <a:bodyPr/>
                    <a:lstStyle/>
                    <a:p>
                      <a:pPr algn="r"/>
                      <a:r>
                        <a:rPr lang="en-US" sz="1400" dirty="0">
                          <a:effectLst/>
                        </a:rPr>
                        <a:t>Category_Comics</a:t>
                      </a:r>
                    </a:p>
                  </a:txBody>
                  <a:tcPr marL="48897" marR="48897" marT="24449" marB="24449" anchor="ctr"/>
                </a:tc>
                <a:tc>
                  <a:txBody>
                    <a:bodyPr/>
                    <a:lstStyle/>
                    <a:p>
                      <a:pPr algn="r"/>
                      <a:r>
                        <a:rPr lang="en-US" sz="1400">
                          <a:effectLst/>
                        </a:rPr>
                        <a:t>0.013401</a:t>
                      </a:r>
                    </a:p>
                  </a:txBody>
                  <a:tcPr marL="48897" marR="48897" marT="24449" marB="24449" anchor="ctr"/>
                </a:tc>
                <a:extLst>
                  <a:ext uri="{0D108BD9-81ED-4DB2-BD59-A6C34878D82A}">
                    <a16:rowId xmlns:a16="http://schemas.microsoft.com/office/drawing/2014/main" val="3285556203"/>
                  </a:ext>
                </a:extLst>
              </a:tr>
              <a:tr h="268936">
                <a:tc>
                  <a:txBody>
                    <a:bodyPr/>
                    <a:lstStyle/>
                    <a:p>
                      <a:pPr fontAlgn="ctr"/>
                      <a:r>
                        <a:rPr lang="en-US" sz="1400" b="1">
                          <a:effectLst/>
                        </a:rPr>
                        <a:t>190</a:t>
                      </a:r>
                    </a:p>
                  </a:txBody>
                  <a:tcPr marL="48897" marR="48897" marT="24449" marB="24449" anchor="ctr"/>
                </a:tc>
                <a:tc>
                  <a:txBody>
                    <a:bodyPr/>
                    <a:lstStyle/>
                    <a:p>
                      <a:pPr algn="r"/>
                      <a:r>
                        <a:rPr lang="en-US" sz="1400">
                          <a:effectLst/>
                        </a:rPr>
                        <a:t>Category_Libraries &amp; Demo</a:t>
                      </a:r>
                    </a:p>
                  </a:txBody>
                  <a:tcPr marL="48897" marR="48897" marT="24449" marB="24449" anchor="ctr"/>
                </a:tc>
                <a:tc>
                  <a:txBody>
                    <a:bodyPr/>
                    <a:lstStyle/>
                    <a:p>
                      <a:pPr algn="r"/>
                      <a:r>
                        <a:rPr lang="en-US" sz="1400">
                          <a:effectLst/>
                        </a:rPr>
                        <a:t>0.012147</a:t>
                      </a:r>
                    </a:p>
                  </a:txBody>
                  <a:tcPr marL="48897" marR="48897" marT="24449" marB="24449" anchor="ctr"/>
                </a:tc>
                <a:extLst>
                  <a:ext uri="{0D108BD9-81ED-4DB2-BD59-A6C34878D82A}">
                    <a16:rowId xmlns:a16="http://schemas.microsoft.com/office/drawing/2014/main" val="3250009044"/>
                  </a:ext>
                </a:extLst>
              </a:tr>
              <a:tr h="488974">
                <a:tc>
                  <a:txBody>
                    <a:bodyPr/>
                    <a:lstStyle/>
                    <a:p>
                      <a:pPr fontAlgn="ctr"/>
                      <a:r>
                        <a:rPr lang="en-US" sz="1400" b="1">
                          <a:effectLst/>
                        </a:rPr>
                        <a:t>150</a:t>
                      </a:r>
                    </a:p>
                  </a:txBody>
                  <a:tcPr marL="48897" marR="48897" marT="24449" marB="24449" anchor="ctr"/>
                </a:tc>
                <a:tc>
                  <a:txBody>
                    <a:bodyPr/>
                    <a:lstStyle/>
                    <a:p>
                      <a:pPr algn="r"/>
                      <a:r>
                        <a:rPr lang="en-US" sz="1400">
                          <a:effectLst/>
                        </a:rPr>
                        <a:t>Your location : fine (GPS) location (D)</a:t>
                      </a:r>
                    </a:p>
                  </a:txBody>
                  <a:tcPr marL="48897" marR="48897" marT="24449" marB="24449" anchor="ctr"/>
                </a:tc>
                <a:tc>
                  <a:txBody>
                    <a:bodyPr/>
                    <a:lstStyle/>
                    <a:p>
                      <a:pPr algn="r"/>
                      <a:r>
                        <a:rPr lang="en-US" sz="1400">
                          <a:effectLst/>
                        </a:rPr>
                        <a:t>0.011999</a:t>
                      </a:r>
                    </a:p>
                  </a:txBody>
                  <a:tcPr marL="48897" marR="48897" marT="24449" marB="24449" anchor="ctr"/>
                </a:tc>
                <a:extLst>
                  <a:ext uri="{0D108BD9-81ED-4DB2-BD59-A6C34878D82A}">
                    <a16:rowId xmlns:a16="http://schemas.microsoft.com/office/drawing/2014/main" val="1618776014"/>
                  </a:ext>
                </a:extLst>
              </a:tr>
              <a:tr h="268936">
                <a:tc>
                  <a:txBody>
                    <a:bodyPr/>
                    <a:lstStyle/>
                    <a:p>
                      <a:pPr fontAlgn="ctr"/>
                      <a:r>
                        <a:rPr lang="en-US" sz="1400" b="1">
                          <a:effectLst/>
                        </a:rPr>
                        <a:t>180</a:t>
                      </a:r>
                    </a:p>
                  </a:txBody>
                  <a:tcPr marL="48897" marR="48897" marT="24449" marB="24449" anchor="ctr"/>
                </a:tc>
                <a:tc>
                  <a:txBody>
                    <a:bodyPr/>
                    <a:lstStyle/>
                    <a:p>
                      <a:pPr algn="r"/>
                      <a:r>
                        <a:rPr lang="en-US" sz="1400">
                          <a:effectLst/>
                        </a:rPr>
                        <a:t>Category_Brain &amp; Puzzle</a:t>
                      </a:r>
                    </a:p>
                  </a:txBody>
                  <a:tcPr marL="48897" marR="48897" marT="24449" marB="24449" anchor="ctr"/>
                </a:tc>
                <a:tc>
                  <a:txBody>
                    <a:bodyPr/>
                    <a:lstStyle/>
                    <a:p>
                      <a:pPr algn="r"/>
                      <a:r>
                        <a:rPr lang="en-US" sz="1400">
                          <a:effectLst/>
                        </a:rPr>
                        <a:t>0.011675</a:t>
                      </a:r>
                    </a:p>
                  </a:txBody>
                  <a:tcPr marL="48897" marR="48897" marT="24449" marB="24449" anchor="ctr"/>
                </a:tc>
                <a:extLst>
                  <a:ext uri="{0D108BD9-81ED-4DB2-BD59-A6C34878D82A}">
                    <a16:rowId xmlns:a16="http://schemas.microsoft.com/office/drawing/2014/main" val="1267494860"/>
                  </a:ext>
                </a:extLst>
              </a:tr>
              <a:tr h="488974">
                <a:tc>
                  <a:txBody>
                    <a:bodyPr/>
                    <a:lstStyle/>
                    <a:p>
                      <a:pPr fontAlgn="ctr"/>
                      <a:r>
                        <a:rPr lang="en-US" sz="1400" b="1">
                          <a:effectLst/>
                        </a:rPr>
                        <a:t>91</a:t>
                      </a:r>
                    </a:p>
                  </a:txBody>
                  <a:tcPr marL="48897" marR="48897" marT="24449" marB="24449" anchor="ctr"/>
                </a:tc>
                <a:tc>
                  <a:txBody>
                    <a:bodyPr/>
                    <a:lstStyle/>
                    <a:p>
                      <a:pPr algn="r"/>
                      <a:r>
                        <a:rPr lang="en-US" sz="1400">
                          <a:effectLst/>
                        </a:rPr>
                        <a:t>Storage : modify/delete USB storage contents m...</a:t>
                      </a:r>
                    </a:p>
                  </a:txBody>
                  <a:tcPr marL="48897" marR="48897" marT="24449" marB="24449" anchor="ctr"/>
                </a:tc>
                <a:tc>
                  <a:txBody>
                    <a:bodyPr/>
                    <a:lstStyle/>
                    <a:p>
                      <a:pPr algn="r"/>
                      <a:r>
                        <a:rPr lang="en-US" sz="1400">
                          <a:effectLst/>
                        </a:rPr>
                        <a:t>0.011200</a:t>
                      </a:r>
                    </a:p>
                  </a:txBody>
                  <a:tcPr marL="48897" marR="48897" marT="24449" marB="24449" anchor="ctr"/>
                </a:tc>
                <a:extLst>
                  <a:ext uri="{0D108BD9-81ED-4DB2-BD59-A6C34878D82A}">
                    <a16:rowId xmlns:a16="http://schemas.microsoft.com/office/drawing/2014/main" val="2165277603"/>
                  </a:ext>
                </a:extLst>
              </a:tr>
              <a:tr h="268936">
                <a:tc>
                  <a:txBody>
                    <a:bodyPr/>
                    <a:lstStyle/>
                    <a:p>
                      <a:pPr fontAlgn="ctr"/>
                      <a:r>
                        <a:rPr lang="en-US" sz="1400" b="1">
                          <a:effectLst/>
                        </a:rPr>
                        <a:t>205</a:t>
                      </a:r>
                    </a:p>
                  </a:txBody>
                  <a:tcPr marL="48897" marR="48897" marT="24449" marB="24449" anchor="ctr"/>
                </a:tc>
                <a:tc>
                  <a:txBody>
                    <a:bodyPr/>
                    <a:lstStyle/>
                    <a:p>
                      <a:pPr algn="r"/>
                      <a:r>
                        <a:rPr lang="en-US" sz="1400">
                          <a:effectLst/>
                        </a:rPr>
                        <a:t>Category_Transportation</a:t>
                      </a:r>
                    </a:p>
                  </a:txBody>
                  <a:tcPr marL="48897" marR="48897" marT="24449" marB="24449" anchor="ctr"/>
                </a:tc>
                <a:tc>
                  <a:txBody>
                    <a:bodyPr/>
                    <a:lstStyle/>
                    <a:p>
                      <a:pPr algn="r"/>
                      <a:r>
                        <a:rPr lang="en-US" sz="1400">
                          <a:effectLst/>
                        </a:rPr>
                        <a:t>0.010857</a:t>
                      </a:r>
                    </a:p>
                  </a:txBody>
                  <a:tcPr marL="48897" marR="48897" marT="24449" marB="24449" anchor="ctr"/>
                </a:tc>
                <a:extLst>
                  <a:ext uri="{0D108BD9-81ED-4DB2-BD59-A6C34878D82A}">
                    <a16:rowId xmlns:a16="http://schemas.microsoft.com/office/drawing/2014/main" val="1500869473"/>
                  </a:ext>
                </a:extLst>
              </a:tr>
              <a:tr h="268936">
                <a:tc>
                  <a:txBody>
                    <a:bodyPr/>
                    <a:lstStyle/>
                    <a:p>
                      <a:pPr fontAlgn="ctr"/>
                      <a:r>
                        <a:rPr lang="en-US" sz="1400" b="1">
                          <a:effectLst/>
                        </a:rPr>
                        <a:t>198</a:t>
                      </a:r>
                    </a:p>
                  </a:txBody>
                  <a:tcPr marL="48897" marR="48897" marT="24449" marB="24449" anchor="ctr"/>
                </a:tc>
                <a:tc>
                  <a:txBody>
                    <a:bodyPr/>
                    <a:lstStyle/>
                    <a:p>
                      <a:pPr algn="r"/>
                      <a:r>
                        <a:rPr lang="en-US" sz="1400">
                          <a:effectLst/>
                        </a:rPr>
                        <a:t>Category_Productivity</a:t>
                      </a:r>
                    </a:p>
                  </a:txBody>
                  <a:tcPr marL="48897" marR="48897" marT="24449" marB="24449" anchor="ctr"/>
                </a:tc>
                <a:tc>
                  <a:txBody>
                    <a:bodyPr/>
                    <a:lstStyle/>
                    <a:p>
                      <a:pPr algn="r"/>
                      <a:r>
                        <a:rPr lang="en-US" sz="1400">
                          <a:effectLst/>
                        </a:rPr>
                        <a:t>0.010799</a:t>
                      </a:r>
                    </a:p>
                  </a:txBody>
                  <a:tcPr marL="48897" marR="48897" marT="24449" marB="24449" anchor="ctr"/>
                </a:tc>
                <a:extLst>
                  <a:ext uri="{0D108BD9-81ED-4DB2-BD59-A6C34878D82A}">
                    <a16:rowId xmlns:a16="http://schemas.microsoft.com/office/drawing/2014/main" val="3372624598"/>
                  </a:ext>
                </a:extLst>
              </a:tr>
              <a:tr h="488974">
                <a:tc>
                  <a:txBody>
                    <a:bodyPr/>
                    <a:lstStyle/>
                    <a:p>
                      <a:pPr fontAlgn="ctr"/>
                      <a:r>
                        <a:rPr lang="en-US" sz="1400" b="1">
                          <a:effectLst/>
                        </a:rPr>
                        <a:t>85</a:t>
                      </a:r>
                    </a:p>
                  </a:txBody>
                  <a:tcPr marL="48897" marR="48897" marT="24449" marB="24449" anchor="ctr"/>
                </a:tc>
                <a:tc>
                  <a:txBody>
                    <a:bodyPr/>
                    <a:lstStyle/>
                    <a:p>
                      <a:pPr algn="r"/>
                      <a:r>
                        <a:rPr lang="en-US" sz="1400">
                          <a:effectLst/>
                        </a:rPr>
                        <a:t>Network communication : view network state (S)</a:t>
                      </a:r>
                    </a:p>
                  </a:txBody>
                  <a:tcPr marL="48897" marR="48897" marT="24449" marB="24449" anchor="ctr"/>
                </a:tc>
                <a:tc>
                  <a:txBody>
                    <a:bodyPr/>
                    <a:lstStyle/>
                    <a:p>
                      <a:pPr algn="r"/>
                      <a:r>
                        <a:rPr lang="en-US" sz="1400" dirty="0">
                          <a:effectLst/>
                        </a:rPr>
                        <a:t>0.010625</a:t>
                      </a:r>
                    </a:p>
                  </a:txBody>
                  <a:tcPr marL="48897" marR="48897" marT="24449" marB="24449" anchor="ctr"/>
                </a:tc>
                <a:extLst>
                  <a:ext uri="{0D108BD9-81ED-4DB2-BD59-A6C34878D82A}">
                    <a16:rowId xmlns:a16="http://schemas.microsoft.com/office/drawing/2014/main" val="1023769018"/>
                  </a:ext>
                </a:extLst>
              </a:tr>
              <a:tr h="268936">
                <a:tc>
                  <a:txBody>
                    <a:bodyPr/>
                    <a:lstStyle/>
                    <a:p>
                      <a:pPr fontAlgn="ctr"/>
                      <a:r>
                        <a:rPr lang="en-US" sz="1400" b="1">
                          <a:effectLst/>
                        </a:rPr>
                        <a:t>195</a:t>
                      </a:r>
                    </a:p>
                  </a:txBody>
                  <a:tcPr marL="48897" marR="48897" marT="24449" marB="24449" anchor="ctr"/>
                </a:tc>
                <a:tc>
                  <a:txBody>
                    <a:bodyPr/>
                    <a:lstStyle/>
                    <a:p>
                      <a:pPr algn="r"/>
                      <a:r>
                        <a:rPr lang="en-US" sz="1400">
                          <a:effectLst/>
                        </a:rPr>
                        <a:t>Category_News &amp; Magazines</a:t>
                      </a:r>
                    </a:p>
                  </a:txBody>
                  <a:tcPr marL="48897" marR="48897" marT="24449" marB="24449" anchor="ctr"/>
                </a:tc>
                <a:tc>
                  <a:txBody>
                    <a:bodyPr/>
                    <a:lstStyle/>
                    <a:p>
                      <a:pPr algn="r"/>
                      <a:r>
                        <a:rPr lang="en-US" sz="1400">
                          <a:effectLst/>
                        </a:rPr>
                        <a:t>0.010616</a:t>
                      </a:r>
                    </a:p>
                  </a:txBody>
                  <a:tcPr marL="48897" marR="48897" marT="24449" marB="24449" anchor="ctr"/>
                </a:tc>
                <a:extLst>
                  <a:ext uri="{0D108BD9-81ED-4DB2-BD59-A6C34878D82A}">
                    <a16:rowId xmlns:a16="http://schemas.microsoft.com/office/drawing/2014/main" val="2254520234"/>
                  </a:ext>
                </a:extLst>
              </a:tr>
              <a:tr h="488974">
                <a:tc>
                  <a:txBody>
                    <a:bodyPr/>
                    <a:lstStyle/>
                    <a:p>
                      <a:pPr fontAlgn="ctr"/>
                      <a:r>
                        <a:rPr lang="en-US" sz="1400" b="1">
                          <a:effectLst/>
                        </a:rPr>
                        <a:t>88</a:t>
                      </a:r>
                    </a:p>
                  </a:txBody>
                  <a:tcPr marL="48897" marR="48897" marT="24449" marB="24449" anchor="ctr"/>
                </a:tc>
                <a:tc>
                  <a:txBody>
                    <a:bodyPr/>
                    <a:lstStyle/>
                    <a:p>
                      <a:pPr algn="r"/>
                      <a:r>
                        <a:rPr lang="en-US" sz="1400">
                          <a:effectLst/>
                        </a:rPr>
                        <a:t>Phone calls : read phone state and identity (D)</a:t>
                      </a:r>
                    </a:p>
                  </a:txBody>
                  <a:tcPr marL="48897" marR="48897" marT="24449" marB="24449" anchor="ctr"/>
                </a:tc>
                <a:tc>
                  <a:txBody>
                    <a:bodyPr/>
                    <a:lstStyle/>
                    <a:p>
                      <a:pPr algn="r"/>
                      <a:r>
                        <a:rPr lang="en-US" sz="1400">
                          <a:effectLst/>
                        </a:rPr>
                        <a:t>0.010601</a:t>
                      </a:r>
                    </a:p>
                  </a:txBody>
                  <a:tcPr marL="48897" marR="48897" marT="24449" marB="24449" anchor="ctr"/>
                </a:tc>
                <a:extLst>
                  <a:ext uri="{0D108BD9-81ED-4DB2-BD59-A6C34878D82A}">
                    <a16:rowId xmlns:a16="http://schemas.microsoft.com/office/drawing/2014/main" val="1931357865"/>
                  </a:ext>
                </a:extLst>
              </a:tr>
              <a:tr h="268936">
                <a:tc>
                  <a:txBody>
                    <a:bodyPr/>
                    <a:lstStyle/>
                    <a:p>
                      <a:pPr fontAlgn="ctr"/>
                      <a:r>
                        <a:rPr lang="en-US" sz="1400" b="1">
                          <a:effectLst/>
                        </a:rPr>
                        <a:t>178</a:t>
                      </a:r>
                    </a:p>
                  </a:txBody>
                  <a:tcPr marL="48897" marR="48897" marT="24449" marB="24449" anchor="ctr"/>
                </a:tc>
                <a:tc>
                  <a:txBody>
                    <a:bodyPr/>
                    <a:lstStyle/>
                    <a:p>
                      <a:pPr algn="r"/>
                      <a:r>
                        <a:rPr lang="en-US" sz="1400">
                          <a:effectLst/>
                        </a:rPr>
                        <a:t>Category_Arcade &amp; Action</a:t>
                      </a:r>
                    </a:p>
                  </a:txBody>
                  <a:tcPr marL="48897" marR="48897" marT="24449" marB="24449" anchor="ctr"/>
                </a:tc>
                <a:tc>
                  <a:txBody>
                    <a:bodyPr/>
                    <a:lstStyle/>
                    <a:p>
                      <a:pPr algn="r"/>
                      <a:r>
                        <a:rPr lang="en-US" sz="1400" dirty="0">
                          <a:effectLst/>
                        </a:rPr>
                        <a:t>0.010058</a:t>
                      </a:r>
                    </a:p>
                  </a:txBody>
                  <a:tcPr marL="48897" marR="48897" marT="24449" marB="24449" anchor="ctr"/>
                </a:tc>
                <a:extLst>
                  <a:ext uri="{0D108BD9-81ED-4DB2-BD59-A6C34878D82A}">
                    <a16:rowId xmlns:a16="http://schemas.microsoft.com/office/drawing/2014/main" val="776443169"/>
                  </a:ext>
                </a:extLst>
              </a:tr>
            </a:tbl>
          </a:graphicData>
        </a:graphic>
      </p:graphicFrame>
      <p:sp>
        <p:nvSpPr>
          <p:cNvPr id="16" name="TextBox 15">
            <a:extLst>
              <a:ext uri="{FF2B5EF4-FFF2-40B4-BE49-F238E27FC236}">
                <a16:creationId xmlns:a16="http://schemas.microsoft.com/office/drawing/2014/main" id="{B3D90F5D-DEB1-2FA0-41C2-E1EC717B5C83}"/>
              </a:ext>
            </a:extLst>
          </p:cNvPr>
          <p:cNvSpPr txBox="1"/>
          <p:nvPr/>
        </p:nvSpPr>
        <p:spPr>
          <a:xfrm>
            <a:off x="8153400" y="5240360"/>
            <a:ext cx="8610600" cy="3416320"/>
          </a:xfrm>
          <a:prstGeom prst="rect">
            <a:avLst/>
          </a:prstGeom>
          <a:noFill/>
        </p:spPr>
        <p:txBody>
          <a:bodyPr wrap="square" rtlCol="0">
            <a:spAutoFit/>
          </a:bodyPr>
          <a:lstStyle/>
          <a:p>
            <a:r>
              <a:rPr lang="en-US" sz="2400" dirty="0">
                <a:effectLst/>
                <a:latin typeface="Calibri" panose="020F0502020204030204" pitchFamily="34" charset="0"/>
                <a:cs typeface="Calibri" panose="020F0502020204030204" pitchFamily="34" charset="0"/>
              </a:rPr>
              <a:t>In Android Authenticity Prediction classification project, the feature importance analysis has identified that the </a:t>
            </a:r>
            <a:r>
              <a:rPr lang="en-US" sz="2400" b="1" dirty="0">
                <a:effectLst/>
                <a:latin typeface="Calibri" panose="020F0502020204030204" pitchFamily="34" charset="0"/>
                <a:cs typeface="Calibri" panose="020F0502020204030204" pitchFamily="34" charset="0"/>
              </a:rPr>
              <a:t>number of ratings</a:t>
            </a:r>
            <a:r>
              <a:rPr lang="en-US" sz="2400" dirty="0">
                <a:effectLst/>
                <a:latin typeface="Calibri" panose="020F0502020204030204" pitchFamily="34" charset="0"/>
                <a:cs typeface="Calibri" panose="020F0502020204030204" pitchFamily="34" charset="0"/>
              </a:rPr>
              <a:t> is the most important feature followed by </a:t>
            </a:r>
            <a:r>
              <a:rPr lang="en-US" sz="2400" b="1" dirty="0">
                <a:effectLst/>
                <a:latin typeface="Calibri" panose="020F0502020204030204" pitchFamily="34" charset="0"/>
                <a:cs typeface="Calibri" panose="020F0502020204030204" pitchFamily="34" charset="0"/>
              </a:rPr>
              <a:t>rating</a:t>
            </a:r>
            <a:r>
              <a:rPr lang="en-US" sz="2400" dirty="0">
                <a:effectLst/>
                <a:latin typeface="Calibri" panose="020F0502020204030204" pitchFamily="34" charset="0"/>
                <a:cs typeface="Calibri" panose="020F0502020204030204" pitchFamily="34" charset="0"/>
              </a:rPr>
              <a:t> and </a:t>
            </a:r>
            <a:r>
              <a:rPr lang="en-US" sz="2400" b="1" dirty="0">
                <a:effectLst/>
                <a:latin typeface="Calibri" panose="020F0502020204030204" pitchFamily="34" charset="0"/>
                <a:cs typeface="Calibri" panose="020F0502020204030204" pitchFamily="34" charset="0"/>
              </a:rPr>
              <a:t>price</a:t>
            </a:r>
            <a:r>
              <a:rPr lang="en-US" sz="2400" dirty="0">
                <a:effectLst/>
                <a:latin typeface="Calibri" panose="020F0502020204030204" pitchFamily="34" charset="0"/>
                <a:cs typeface="Calibri" panose="020F0502020204030204" pitchFamily="34" charset="0"/>
              </a:rPr>
              <a:t>.</a:t>
            </a:r>
          </a:p>
          <a:p>
            <a:endParaRPr lang="en-US" sz="2400" dirty="0">
              <a:effectLst/>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These three features provide valuable information for predicting the authenticity of an Android app, and their importance highlights the importance of user ratings, popularity, and pricing in assessing the   trustworthiness of an app.</a:t>
            </a:r>
          </a:p>
          <a:p>
            <a:endParaRPr lang="en-US" sz="2400" b="0" dirty="0">
              <a:solidFill>
                <a:srgbClr val="D4D4D4"/>
              </a:solidFill>
              <a:effectLst/>
              <a:latin typeface="Courier New" panose="02070309020205020404" pitchFamily="49" charset="0"/>
            </a:endParaRPr>
          </a:p>
        </p:txBody>
      </p:sp>
    </p:spTree>
    <p:extLst>
      <p:ext uri="{BB962C8B-B14F-4D97-AF65-F5344CB8AC3E}">
        <p14:creationId xmlns:p14="http://schemas.microsoft.com/office/powerpoint/2010/main" val="1719724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
                                            <p:txEl>
                                              <p:pRg st="0" end="0"/>
                                            </p:txEl>
                                          </p:spTgt>
                                        </p:tgtEl>
                                        <p:attrNameLst>
                                          <p:attrName>style.visibility</p:attrName>
                                        </p:attrNameLst>
                                      </p:cBhvr>
                                      <p:to>
                                        <p:strVal val="visible"/>
                                      </p:to>
                                    </p:set>
                                    <p:animEffect transition="in" filter="fade">
                                      <p:cBhvr>
                                        <p:cTn id="14" dur="1000"/>
                                        <p:tgtEl>
                                          <p:spTgt spid="16">
                                            <p:txEl>
                                              <p:pRg st="0" end="0"/>
                                            </p:txEl>
                                          </p:spTgt>
                                        </p:tgtEl>
                                      </p:cBhvr>
                                    </p:animEffect>
                                    <p:anim calcmode="lin" valueType="num">
                                      <p:cBhvr>
                                        <p:cTn id="15"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xEl>
                                              <p:pRg st="2" end="2"/>
                                            </p:txEl>
                                          </p:spTgt>
                                        </p:tgtEl>
                                        <p:attrNameLst>
                                          <p:attrName>style.visibility</p:attrName>
                                        </p:attrNameLst>
                                      </p:cBhvr>
                                      <p:to>
                                        <p:strVal val="visible"/>
                                      </p:to>
                                    </p:set>
                                    <p:animEffect transition="in" filter="fade">
                                      <p:cBhvr>
                                        <p:cTn id="21" dur="1000"/>
                                        <p:tgtEl>
                                          <p:spTgt spid="16">
                                            <p:txEl>
                                              <p:pRg st="2" end="2"/>
                                            </p:txEl>
                                          </p:spTgt>
                                        </p:tgtEl>
                                      </p:cBhvr>
                                    </p:animEffect>
                                    <p:anim calcmode="lin" valueType="num">
                                      <p:cBhvr>
                                        <p:cTn id="22" dur="1000" fill="hold"/>
                                        <p:tgtEl>
                                          <p:spTgt spid="1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5"/>
          <p:cNvSpPr txBox="1">
            <a:spLocks noGrp="1"/>
          </p:cNvSpPr>
          <p:nvPr>
            <p:ph type="ctrTitle"/>
          </p:nvPr>
        </p:nvSpPr>
        <p:spPr>
          <a:xfrm>
            <a:off x="1710600" y="5452700"/>
            <a:ext cx="13377000" cy="2319600"/>
          </a:xfrm>
          <a:prstGeom prst="rect">
            <a:avLst/>
          </a:prstGeom>
        </p:spPr>
        <p:txBody>
          <a:bodyPr spcFirstLastPara="1" vert="horz" wrap="square" lIns="0" tIns="0" rIns="0" bIns="0" rtlCol="0" anchor="b" anchorCtr="0">
            <a:noAutofit/>
          </a:bodyPr>
          <a:lstStyle/>
          <a:p>
            <a:pPr algn="l"/>
            <a:r>
              <a:rPr lang="en-IN" dirty="0">
                <a:solidFill>
                  <a:srgbClr val="EEAF5C"/>
                </a:solidFill>
                <a:latin typeface="Arial Black" panose="020B0A04020102020204" pitchFamily="34" charset="0"/>
              </a:rPr>
              <a:t>Future Work</a:t>
            </a:r>
            <a:endParaRPr lang="en-US" dirty="0">
              <a:solidFill>
                <a:srgbClr val="EEAF5C"/>
              </a:solidFill>
              <a:latin typeface="Arial Black" panose="020B0A04020102020204" pitchFamily="34" charset="0"/>
            </a:endParaRPr>
          </a:p>
        </p:txBody>
      </p:sp>
      <p:sp>
        <p:nvSpPr>
          <p:cNvPr id="118" name="Google Shape;118;p15"/>
          <p:cNvSpPr txBox="1">
            <a:spLocks noGrp="1"/>
          </p:cNvSpPr>
          <p:nvPr>
            <p:ph type="subTitle" idx="1"/>
          </p:nvPr>
        </p:nvSpPr>
        <p:spPr>
          <a:prstGeom prst="rect">
            <a:avLst/>
          </a:prstGeom>
        </p:spPr>
        <p:txBody>
          <a:bodyPr spcFirstLastPara="1" vert="horz" wrap="square" lIns="0" tIns="0" rIns="0" bIns="0" rtlCol="0" anchor="t" anchorCtr="0">
            <a:noAutofit/>
          </a:bodyPr>
          <a:lstStyle/>
          <a:p>
            <a:pPr marL="0" indent="0">
              <a:spcAft>
                <a:spcPts val="2000"/>
              </a:spcAft>
            </a:pPr>
            <a:r>
              <a:rPr lang="en-IN" b="1" dirty="0"/>
              <a:t>Future work</a:t>
            </a:r>
            <a:endParaRPr b="1" dirty="0"/>
          </a:p>
        </p:txBody>
      </p:sp>
      <p:sp>
        <p:nvSpPr>
          <p:cNvPr id="119" name="Google Shape;119;p15"/>
          <p:cNvSpPr txBox="1"/>
          <p:nvPr/>
        </p:nvSpPr>
        <p:spPr>
          <a:xfrm>
            <a:off x="1478656" y="1086750"/>
            <a:ext cx="1934400" cy="3261000"/>
          </a:xfrm>
          <a:prstGeom prst="rect">
            <a:avLst/>
          </a:prstGeom>
          <a:noFill/>
          <a:ln>
            <a:noFill/>
          </a:ln>
          <a:effectLst>
            <a:outerShdw blurRad="14288" dist="9525" dir="5400000" algn="bl" rotWithShape="0">
              <a:schemeClr val="dk1">
                <a:alpha val="35000"/>
              </a:schemeClr>
            </a:outerShdw>
          </a:effectLst>
        </p:spPr>
        <p:txBody>
          <a:bodyPr spcFirstLastPara="1" wrap="square" lIns="0" tIns="0" rIns="0" bIns="0" anchor="t" anchorCtr="0">
            <a:noAutofit/>
          </a:bodyPr>
          <a:lstStyle/>
          <a:p>
            <a:pPr>
              <a:lnSpc>
                <a:spcPct val="90000"/>
              </a:lnSpc>
            </a:pPr>
            <a:r>
              <a:rPr lang="en" sz="26000" b="1" dirty="0">
                <a:solidFill>
                  <a:schemeClr val="accent4"/>
                </a:solidFill>
                <a:latin typeface="Titillium Web"/>
                <a:ea typeface="Titillium Web"/>
                <a:cs typeface="Titillium Web"/>
                <a:sym typeface="Titillium Web"/>
              </a:rPr>
              <a:t>8</a:t>
            </a:r>
            <a:endParaRPr sz="26000" b="1" dirty="0">
              <a:solidFill>
                <a:schemeClr val="accent4"/>
              </a:solidFill>
              <a:latin typeface="Titillium Web"/>
              <a:ea typeface="Titillium Web"/>
              <a:cs typeface="Titillium Web"/>
              <a:sym typeface="Titillium Web"/>
            </a:endParaRPr>
          </a:p>
        </p:txBody>
      </p:sp>
    </p:spTree>
    <p:extLst>
      <p:ext uri="{BB962C8B-B14F-4D97-AF65-F5344CB8AC3E}">
        <p14:creationId xmlns:p14="http://schemas.microsoft.com/office/powerpoint/2010/main" val="41267217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C16D2AA-62DE-1BB2-CA52-8066ACF9ACD2}"/>
              </a:ext>
            </a:extLst>
          </p:cNvPr>
          <p:cNvGrpSpPr/>
          <p:nvPr/>
        </p:nvGrpSpPr>
        <p:grpSpPr>
          <a:xfrm>
            <a:off x="-152401" y="-300313"/>
            <a:ext cx="18287996" cy="3668772"/>
            <a:chOff x="-152401" y="-300313"/>
            <a:chExt cx="18287996" cy="3668772"/>
          </a:xfrm>
        </p:grpSpPr>
        <p:grpSp>
          <p:nvGrpSpPr>
            <p:cNvPr id="6" name="Group 5">
              <a:extLst>
                <a:ext uri="{FF2B5EF4-FFF2-40B4-BE49-F238E27FC236}">
                  <a16:creationId xmlns:a16="http://schemas.microsoft.com/office/drawing/2014/main" id="{5B1C65F0-BAC2-A6F0-C334-0F77F2253011}"/>
                </a:ext>
              </a:extLst>
            </p:cNvPr>
            <p:cNvGrpSpPr/>
            <p:nvPr/>
          </p:nvGrpSpPr>
          <p:grpSpPr>
            <a:xfrm>
              <a:off x="-152401" y="-300313"/>
              <a:ext cx="18287996" cy="3668772"/>
              <a:chOff x="-39406" y="-57150"/>
              <a:chExt cx="4816592" cy="869950"/>
            </a:xfrm>
          </p:grpSpPr>
          <p:sp>
            <p:nvSpPr>
              <p:cNvPr id="11" name="Freeform 3">
                <a:extLst>
                  <a:ext uri="{FF2B5EF4-FFF2-40B4-BE49-F238E27FC236}">
                    <a16:creationId xmlns:a16="http://schemas.microsoft.com/office/drawing/2014/main" id="{9BAC8E5E-3BD9-0F47-1BEA-6E106258DEE5}"/>
                  </a:ext>
                </a:extLst>
              </p:cNvPr>
              <p:cNvSpPr/>
              <p:nvPr/>
            </p:nvSpPr>
            <p:spPr>
              <a:xfrm>
                <a:off x="-39406" y="15475"/>
                <a:ext cx="4816592" cy="554206"/>
              </a:xfrm>
              <a:custGeom>
                <a:avLst/>
                <a:gdLst/>
                <a:ahLst/>
                <a:cxnLst/>
                <a:rect l="l" t="t" r="r" b="b"/>
                <a:pathLst>
                  <a:path w="4816592" h="894404">
                    <a:moveTo>
                      <a:pt x="0" y="0"/>
                    </a:moveTo>
                    <a:lnTo>
                      <a:pt x="4816592" y="0"/>
                    </a:lnTo>
                    <a:lnTo>
                      <a:pt x="4816592" y="894404"/>
                    </a:lnTo>
                    <a:lnTo>
                      <a:pt x="0" y="894404"/>
                    </a:lnTo>
                    <a:close/>
                  </a:path>
                </a:pathLst>
              </a:custGeom>
              <a:solidFill>
                <a:srgbClr val="004E8E"/>
              </a:solidFill>
            </p:spPr>
            <p:txBody>
              <a:bodyPr/>
              <a:lstStyle/>
              <a:p>
                <a:endParaRPr lang="en-US" dirty="0"/>
              </a:p>
            </p:txBody>
          </p:sp>
          <p:sp>
            <p:nvSpPr>
              <p:cNvPr id="12" name="TextBox 11">
                <a:extLst>
                  <a:ext uri="{FF2B5EF4-FFF2-40B4-BE49-F238E27FC236}">
                    <a16:creationId xmlns:a16="http://schemas.microsoft.com/office/drawing/2014/main" id="{BBED04AB-5890-3EE9-CDD5-7B3477C19896}"/>
                  </a:ext>
                </a:extLst>
              </p:cNvPr>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7" name="Group 30">
              <a:extLst>
                <a:ext uri="{FF2B5EF4-FFF2-40B4-BE49-F238E27FC236}">
                  <a16:creationId xmlns:a16="http://schemas.microsoft.com/office/drawing/2014/main" id="{DAD16A42-8544-6ACD-310D-E8E975DCC1FC}"/>
                </a:ext>
              </a:extLst>
            </p:cNvPr>
            <p:cNvGrpSpPr/>
            <p:nvPr/>
          </p:nvGrpSpPr>
          <p:grpSpPr>
            <a:xfrm>
              <a:off x="-14221" y="343200"/>
              <a:ext cx="2362200" cy="420472"/>
              <a:chOff x="0" y="0"/>
              <a:chExt cx="940800" cy="135828"/>
            </a:xfrm>
          </p:grpSpPr>
          <p:sp>
            <p:nvSpPr>
              <p:cNvPr id="9" name="Freeform 31">
                <a:extLst>
                  <a:ext uri="{FF2B5EF4-FFF2-40B4-BE49-F238E27FC236}">
                    <a16:creationId xmlns:a16="http://schemas.microsoft.com/office/drawing/2014/main" id="{B7C0542A-9573-C8D4-7387-5783151EE4E0}"/>
                  </a:ext>
                </a:extLst>
              </p:cNvPr>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txBody>
              <a:bodyPr/>
              <a:lstStyle/>
              <a:p>
                <a:endParaRPr lang="en-US" dirty="0"/>
              </a:p>
            </p:txBody>
          </p:sp>
          <p:sp>
            <p:nvSpPr>
              <p:cNvPr id="10" name="TextBox 32">
                <a:extLst>
                  <a:ext uri="{FF2B5EF4-FFF2-40B4-BE49-F238E27FC236}">
                    <a16:creationId xmlns:a16="http://schemas.microsoft.com/office/drawing/2014/main" id="{C3CF314D-F710-2DB0-B3E4-0F49F2CD8306}"/>
                  </a:ext>
                </a:extLst>
              </p:cNvPr>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8" name="TextBox 7">
              <a:extLst>
                <a:ext uri="{FF2B5EF4-FFF2-40B4-BE49-F238E27FC236}">
                  <a16:creationId xmlns:a16="http://schemas.microsoft.com/office/drawing/2014/main" id="{A5FB3361-DA3D-C807-9B0E-8C035B972333}"/>
                </a:ext>
              </a:extLst>
            </p:cNvPr>
            <p:cNvSpPr txBox="1"/>
            <p:nvPr/>
          </p:nvSpPr>
          <p:spPr>
            <a:xfrm>
              <a:off x="2133600" y="666736"/>
              <a:ext cx="14020800" cy="1015663"/>
            </a:xfrm>
            <a:prstGeom prst="rect">
              <a:avLst/>
            </a:prstGeom>
            <a:noFill/>
          </p:spPr>
          <p:txBody>
            <a:bodyPr wrap="square" rtlCol="0">
              <a:spAutoFit/>
            </a:bodyPr>
            <a:lstStyle/>
            <a:p>
              <a:pPr algn="ctr"/>
              <a:r>
                <a:rPr lang="en-IN" sz="6000" dirty="0">
                  <a:solidFill>
                    <a:srgbClr val="FFFFFF"/>
                  </a:solidFill>
                  <a:latin typeface="Open Sans Bold"/>
                </a:rPr>
                <a:t>Future Work</a:t>
              </a:r>
              <a:endParaRPr lang="en-US" sz="6000" dirty="0">
                <a:solidFill>
                  <a:srgbClr val="FFFFFF"/>
                </a:solidFill>
                <a:latin typeface="Open Sans Bold"/>
              </a:endParaRPr>
            </a:p>
          </p:txBody>
        </p:sp>
      </p:grpSp>
      <p:sp>
        <p:nvSpPr>
          <p:cNvPr id="2" name="TextBox 1">
            <a:extLst>
              <a:ext uri="{FF2B5EF4-FFF2-40B4-BE49-F238E27FC236}">
                <a16:creationId xmlns:a16="http://schemas.microsoft.com/office/drawing/2014/main" id="{90DA866B-5D58-0E63-1AAC-F4E6E7E19F6E}"/>
              </a:ext>
            </a:extLst>
          </p:cNvPr>
          <p:cNvSpPr txBox="1"/>
          <p:nvPr/>
        </p:nvSpPr>
        <p:spPr>
          <a:xfrm>
            <a:off x="1006185" y="3705696"/>
            <a:ext cx="16824615" cy="6001643"/>
          </a:xfrm>
          <a:prstGeom prst="rect">
            <a:avLst/>
          </a:prstGeom>
          <a:noFill/>
        </p:spPr>
        <p:txBody>
          <a:bodyPr wrap="square" rtlCol="0">
            <a:spAutoFit/>
          </a:bodyPr>
          <a:lstStyle/>
          <a:p>
            <a:endParaRPr lang="en-US" sz="2400" b="0" dirty="0">
              <a:effectLst/>
              <a:latin typeface="Calibri" panose="020F0502020204030204" pitchFamily="34" charset="0"/>
              <a:cs typeface="Calibri" panose="020F0502020204030204" pitchFamily="34" charset="0"/>
            </a:endParaRPr>
          </a:p>
          <a:p>
            <a:r>
              <a:rPr lang="en-US" sz="2400" b="0" dirty="0">
                <a:effectLst/>
                <a:latin typeface="Calibri" panose="020F0502020204030204" pitchFamily="34" charset="0"/>
                <a:cs typeface="Calibri" panose="020F0502020204030204" pitchFamily="34" charset="0"/>
              </a:rPr>
              <a:t>1.  </a:t>
            </a:r>
            <a:r>
              <a:rPr lang="en-US" sz="2400" b="1" dirty="0">
                <a:effectLst/>
                <a:latin typeface="Calibri" panose="020F0502020204030204" pitchFamily="34" charset="0"/>
                <a:cs typeface="Calibri" panose="020F0502020204030204" pitchFamily="34" charset="0"/>
              </a:rPr>
              <a:t>Using advanced machine learning techniques:</a:t>
            </a:r>
          </a:p>
          <a:p>
            <a:r>
              <a:rPr lang="en-US" sz="2400" b="0" dirty="0">
                <a:effectLst/>
                <a:latin typeface="Calibri" panose="020F0502020204030204" pitchFamily="34" charset="0"/>
                <a:cs typeface="Calibri" panose="020F0502020204030204" pitchFamily="34" charset="0"/>
              </a:rPr>
              <a:t> Advanced  machine learning techniques, perceptron, Data Mining can be applied to android authenticity prediction. These techniques can help capture complex patterns in the data that may be difficult to detect using traditional modelling approaches.</a:t>
            </a:r>
          </a:p>
          <a:p>
            <a:endParaRPr lang="en-US" sz="2400" b="0" dirty="0">
              <a:effectLst/>
              <a:latin typeface="Calibri" panose="020F0502020204030204" pitchFamily="34" charset="0"/>
              <a:cs typeface="Calibri" panose="020F0502020204030204" pitchFamily="34" charset="0"/>
            </a:endParaRPr>
          </a:p>
          <a:p>
            <a:r>
              <a:rPr lang="en-US" sz="2400" b="0" dirty="0">
                <a:effectLst/>
                <a:latin typeface="Calibri" panose="020F0502020204030204" pitchFamily="34" charset="0"/>
                <a:cs typeface="Calibri" panose="020F0502020204030204" pitchFamily="34" charset="0"/>
              </a:rPr>
              <a:t>2.  </a:t>
            </a:r>
            <a:r>
              <a:rPr lang="en-US" sz="2400" b="1" dirty="0">
                <a:effectLst/>
                <a:latin typeface="Calibri" panose="020F0502020204030204" pitchFamily="34" charset="0"/>
                <a:cs typeface="Calibri" panose="020F0502020204030204" pitchFamily="34" charset="0"/>
              </a:rPr>
              <a:t>Developing AI bases Real-time Approach</a:t>
            </a:r>
            <a:r>
              <a:rPr lang="en-US" sz="2400" b="0" dirty="0">
                <a:effectLst/>
                <a:latin typeface="Calibri" panose="020F0502020204030204" pitchFamily="34" charset="0"/>
                <a:cs typeface="Calibri" panose="020F0502020204030204" pitchFamily="34" charset="0"/>
              </a:rPr>
              <a:t>-AI-based approaches of real time Deep learning models, can be used to identify and examine new malicious applications. These methods can be used to recognize malicious apps by analyzing the app's short history, browsing activity, and code structure. Further research should also be conducted to minimize online fraud and malware attacks by developing robust AI-based solutions.</a:t>
            </a:r>
          </a:p>
          <a:p>
            <a:endParaRPr lang="en-US" sz="2400" b="0" dirty="0">
              <a:effectLst/>
              <a:latin typeface="Calibri" panose="020F0502020204030204" pitchFamily="34" charset="0"/>
              <a:cs typeface="Calibri" panose="020F0502020204030204" pitchFamily="34" charset="0"/>
            </a:endParaRPr>
          </a:p>
          <a:p>
            <a:r>
              <a:rPr lang="en-US" sz="2400" b="0" dirty="0">
                <a:effectLst/>
                <a:latin typeface="Calibri" panose="020F0502020204030204" pitchFamily="34" charset="0"/>
                <a:cs typeface="Calibri" panose="020F0502020204030204" pitchFamily="34" charset="0"/>
              </a:rPr>
              <a:t>3.  </a:t>
            </a:r>
            <a:r>
              <a:rPr lang="en-US" sz="2400" b="1" dirty="0">
                <a:effectLst/>
                <a:latin typeface="Calibri" panose="020F0502020204030204" pitchFamily="34" charset="0"/>
                <a:cs typeface="Calibri" panose="020F0502020204030204" pitchFamily="34" charset="0"/>
              </a:rPr>
              <a:t>Cloud Computing for Huge Data</a:t>
            </a:r>
            <a:r>
              <a:rPr lang="en-US" sz="2400" b="0" dirty="0">
                <a:effectLst/>
                <a:latin typeface="Calibri" panose="020F0502020204030204" pitchFamily="34" charset="0"/>
                <a:cs typeface="Calibri" panose="020F0502020204030204" pitchFamily="34" charset="0"/>
              </a:rPr>
              <a:t>- Cloud computing can be used to store a large volume of Android data and detect malicious activities. So that we can get accurate prediction of authenticity of the applications.</a:t>
            </a:r>
          </a:p>
          <a:p>
            <a:br>
              <a:rPr lang="en-US" sz="2400" b="0" dirty="0">
                <a:effectLst/>
                <a:latin typeface="Calibri" panose="020F0502020204030204" pitchFamily="34" charset="0"/>
                <a:cs typeface="Calibri" panose="020F0502020204030204" pitchFamily="34" charset="0"/>
              </a:rPr>
            </a:br>
            <a:endParaRPr lang="en-US" sz="2400" b="0" dirty="0">
              <a:effectLst/>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3DB579A8-A9D5-8A76-539A-505A6A1FA93A}"/>
              </a:ext>
            </a:extLst>
          </p:cNvPr>
          <p:cNvSpPr txBox="1"/>
          <p:nvPr/>
        </p:nvSpPr>
        <p:spPr>
          <a:xfrm>
            <a:off x="952500" y="2708998"/>
            <a:ext cx="16383000" cy="629483"/>
          </a:xfrm>
          <a:prstGeom prst="roundRect">
            <a:avLst>
              <a:gd name="adj" fmla="val 29186"/>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2800" b="1" dirty="0">
                <a:effectLst/>
                <a:latin typeface="Calibri" panose="020F0502020204030204" pitchFamily="34" charset="0"/>
                <a:cs typeface="Calibri" panose="020F0502020204030204" pitchFamily="34" charset="0"/>
              </a:rPr>
              <a:t>Future directions for improving android authenticity prediction</a:t>
            </a:r>
          </a:p>
        </p:txBody>
      </p:sp>
    </p:spTree>
    <p:extLst>
      <p:ext uri="{BB962C8B-B14F-4D97-AF65-F5344CB8AC3E}">
        <p14:creationId xmlns:p14="http://schemas.microsoft.com/office/powerpoint/2010/main" val="483355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1000"/>
                                        <p:tgtEl>
                                          <p:spTgt spid="2">
                                            <p:txEl>
                                              <p:pRg st="2" end="2"/>
                                            </p:txEl>
                                          </p:spTgt>
                                        </p:tgtEl>
                                      </p:cBhvr>
                                    </p:animEffect>
                                    <p:anim calcmode="lin" valueType="num">
                                      <p:cBhvr>
                                        <p:cTn id="1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1000"/>
                                        <p:tgtEl>
                                          <p:spTgt spid="2">
                                            <p:txEl>
                                              <p:pRg st="4" end="4"/>
                                            </p:txEl>
                                          </p:spTgt>
                                        </p:tgtEl>
                                      </p:cBhvr>
                                    </p:animEffect>
                                    <p:anim calcmode="lin" valueType="num">
                                      <p:cBhvr>
                                        <p:cTn id="22"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fade">
                                      <p:cBhvr>
                                        <p:cTn id="28" dur="1000"/>
                                        <p:tgtEl>
                                          <p:spTgt spid="2">
                                            <p:txEl>
                                              <p:pRg st="6" end="6"/>
                                            </p:txEl>
                                          </p:spTgt>
                                        </p:tgtEl>
                                      </p:cBhvr>
                                    </p:animEffect>
                                    <p:anim calcmode="lin" valueType="num">
                                      <p:cBhvr>
                                        <p:cTn id="29"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animEffect transition="in" filter="fade">
                                      <p:cBhvr>
                                        <p:cTn id="35" dur="1000"/>
                                        <p:tgtEl>
                                          <p:spTgt spid="2">
                                            <p:txEl>
                                              <p:pRg st="7" end="7"/>
                                            </p:txEl>
                                          </p:spTgt>
                                        </p:tgtEl>
                                      </p:cBhvr>
                                    </p:animEffect>
                                    <p:anim calcmode="lin" valueType="num">
                                      <p:cBhvr>
                                        <p:cTn id="36"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5"/>
          <p:cNvSpPr txBox="1">
            <a:spLocks noGrp="1"/>
          </p:cNvSpPr>
          <p:nvPr>
            <p:ph type="ctrTitle"/>
          </p:nvPr>
        </p:nvSpPr>
        <p:spPr>
          <a:xfrm>
            <a:off x="1710600" y="5452700"/>
            <a:ext cx="13377000" cy="2319600"/>
          </a:xfrm>
          <a:prstGeom prst="rect">
            <a:avLst/>
          </a:prstGeom>
        </p:spPr>
        <p:txBody>
          <a:bodyPr spcFirstLastPara="1" vert="horz" wrap="square" lIns="0" tIns="0" rIns="0" bIns="0" rtlCol="0" anchor="b" anchorCtr="0">
            <a:noAutofit/>
          </a:bodyPr>
          <a:lstStyle/>
          <a:p>
            <a:pPr algn="l"/>
            <a:r>
              <a:rPr lang="en-IN" dirty="0">
                <a:solidFill>
                  <a:srgbClr val="EEAF5C"/>
                </a:solidFill>
                <a:latin typeface="Arial Black" panose="020B0A04020102020204" pitchFamily="34" charset="0"/>
              </a:rPr>
              <a:t>Conclusion</a:t>
            </a:r>
            <a:endParaRPr lang="en-US" dirty="0">
              <a:solidFill>
                <a:srgbClr val="EEAF5C"/>
              </a:solidFill>
              <a:latin typeface="Arial Black" panose="020B0A04020102020204" pitchFamily="34" charset="0"/>
            </a:endParaRPr>
          </a:p>
        </p:txBody>
      </p:sp>
      <p:sp>
        <p:nvSpPr>
          <p:cNvPr id="118" name="Google Shape;118;p15"/>
          <p:cNvSpPr txBox="1">
            <a:spLocks noGrp="1"/>
          </p:cNvSpPr>
          <p:nvPr>
            <p:ph type="subTitle" idx="1"/>
          </p:nvPr>
        </p:nvSpPr>
        <p:spPr>
          <a:prstGeom prst="rect">
            <a:avLst/>
          </a:prstGeom>
        </p:spPr>
        <p:txBody>
          <a:bodyPr spcFirstLastPara="1" vert="horz" wrap="square" lIns="0" tIns="0" rIns="0" bIns="0" rtlCol="0" anchor="t" anchorCtr="0">
            <a:noAutofit/>
          </a:bodyPr>
          <a:lstStyle/>
          <a:p>
            <a:pPr marL="0" indent="0">
              <a:spcAft>
                <a:spcPts val="2000"/>
              </a:spcAft>
            </a:pPr>
            <a:r>
              <a:rPr lang="en-IN" b="1" dirty="0"/>
              <a:t>Final conclusion</a:t>
            </a:r>
            <a:endParaRPr b="1" dirty="0"/>
          </a:p>
        </p:txBody>
      </p:sp>
      <p:sp>
        <p:nvSpPr>
          <p:cNvPr id="119" name="Google Shape;119;p15"/>
          <p:cNvSpPr txBox="1"/>
          <p:nvPr/>
        </p:nvSpPr>
        <p:spPr>
          <a:xfrm>
            <a:off x="1478656" y="1086750"/>
            <a:ext cx="1934400" cy="3261000"/>
          </a:xfrm>
          <a:prstGeom prst="rect">
            <a:avLst/>
          </a:prstGeom>
          <a:noFill/>
          <a:ln>
            <a:noFill/>
          </a:ln>
          <a:effectLst>
            <a:outerShdw blurRad="14288" dist="9525" dir="5400000" algn="bl" rotWithShape="0">
              <a:schemeClr val="dk1">
                <a:alpha val="35000"/>
              </a:schemeClr>
            </a:outerShdw>
          </a:effectLst>
        </p:spPr>
        <p:txBody>
          <a:bodyPr spcFirstLastPara="1" wrap="square" lIns="0" tIns="0" rIns="0" bIns="0" anchor="t" anchorCtr="0">
            <a:noAutofit/>
          </a:bodyPr>
          <a:lstStyle/>
          <a:p>
            <a:pPr>
              <a:lnSpc>
                <a:spcPct val="90000"/>
              </a:lnSpc>
            </a:pPr>
            <a:r>
              <a:rPr lang="en" sz="26000" b="1" dirty="0">
                <a:solidFill>
                  <a:schemeClr val="accent4"/>
                </a:solidFill>
                <a:latin typeface="Titillium Web"/>
                <a:ea typeface="Titillium Web"/>
                <a:cs typeface="Titillium Web"/>
                <a:sym typeface="Titillium Web"/>
              </a:rPr>
              <a:t>9</a:t>
            </a:r>
            <a:endParaRPr sz="26000" b="1" dirty="0">
              <a:solidFill>
                <a:schemeClr val="accent4"/>
              </a:solidFill>
              <a:latin typeface="Titillium Web"/>
              <a:ea typeface="Titillium Web"/>
              <a:cs typeface="Titillium Web"/>
              <a:sym typeface="Titillium Web"/>
            </a:endParaRPr>
          </a:p>
        </p:txBody>
      </p:sp>
    </p:spTree>
    <p:extLst>
      <p:ext uri="{BB962C8B-B14F-4D97-AF65-F5344CB8AC3E}">
        <p14:creationId xmlns:p14="http://schemas.microsoft.com/office/powerpoint/2010/main" val="1048885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C16D2AA-62DE-1BB2-CA52-8066ACF9ACD2}"/>
              </a:ext>
            </a:extLst>
          </p:cNvPr>
          <p:cNvGrpSpPr/>
          <p:nvPr/>
        </p:nvGrpSpPr>
        <p:grpSpPr>
          <a:xfrm>
            <a:off x="-152401" y="-300313"/>
            <a:ext cx="18287996" cy="3668772"/>
            <a:chOff x="-152401" y="-300313"/>
            <a:chExt cx="18287996" cy="3668772"/>
          </a:xfrm>
        </p:grpSpPr>
        <p:grpSp>
          <p:nvGrpSpPr>
            <p:cNvPr id="6" name="Group 5">
              <a:extLst>
                <a:ext uri="{FF2B5EF4-FFF2-40B4-BE49-F238E27FC236}">
                  <a16:creationId xmlns:a16="http://schemas.microsoft.com/office/drawing/2014/main" id="{5B1C65F0-BAC2-A6F0-C334-0F77F2253011}"/>
                </a:ext>
              </a:extLst>
            </p:cNvPr>
            <p:cNvGrpSpPr/>
            <p:nvPr/>
          </p:nvGrpSpPr>
          <p:grpSpPr>
            <a:xfrm>
              <a:off x="-152401" y="-300313"/>
              <a:ext cx="18287996" cy="3668772"/>
              <a:chOff x="-39406" y="-57150"/>
              <a:chExt cx="4816592" cy="869950"/>
            </a:xfrm>
          </p:grpSpPr>
          <p:sp>
            <p:nvSpPr>
              <p:cNvPr id="11" name="Freeform 3">
                <a:extLst>
                  <a:ext uri="{FF2B5EF4-FFF2-40B4-BE49-F238E27FC236}">
                    <a16:creationId xmlns:a16="http://schemas.microsoft.com/office/drawing/2014/main" id="{9BAC8E5E-3BD9-0F47-1BEA-6E106258DEE5}"/>
                  </a:ext>
                </a:extLst>
              </p:cNvPr>
              <p:cNvSpPr/>
              <p:nvPr/>
            </p:nvSpPr>
            <p:spPr>
              <a:xfrm>
                <a:off x="-39406" y="15475"/>
                <a:ext cx="4816592" cy="554206"/>
              </a:xfrm>
              <a:custGeom>
                <a:avLst/>
                <a:gdLst/>
                <a:ahLst/>
                <a:cxnLst/>
                <a:rect l="l" t="t" r="r" b="b"/>
                <a:pathLst>
                  <a:path w="4816592" h="894404">
                    <a:moveTo>
                      <a:pt x="0" y="0"/>
                    </a:moveTo>
                    <a:lnTo>
                      <a:pt x="4816592" y="0"/>
                    </a:lnTo>
                    <a:lnTo>
                      <a:pt x="4816592" y="894404"/>
                    </a:lnTo>
                    <a:lnTo>
                      <a:pt x="0" y="894404"/>
                    </a:lnTo>
                    <a:close/>
                  </a:path>
                </a:pathLst>
              </a:custGeom>
              <a:solidFill>
                <a:srgbClr val="004E8E"/>
              </a:solidFill>
            </p:spPr>
            <p:txBody>
              <a:bodyPr/>
              <a:lstStyle/>
              <a:p>
                <a:endParaRPr lang="en-US" dirty="0"/>
              </a:p>
            </p:txBody>
          </p:sp>
          <p:sp>
            <p:nvSpPr>
              <p:cNvPr id="12" name="TextBox 11">
                <a:extLst>
                  <a:ext uri="{FF2B5EF4-FFF2-40B4-BE49-F238E27FC236}">
                    <a16:creationId xmlns:a16="http://schemas.microsoft.com/office/drawing/2014/main" id="{BBED04AB-5890-3EE9-CDD5-7B3477C19896}"/>
                  </a:ext>
                </a:extLst>
              </p:cNvPr>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7" name="Group 30">
              <a:extLst>
                <a:ext uri="{FF2B5EF4-FFF2-40B4-BE49-F238E27FC236}">
                  <a16:creationId xmlns:a16="http://schemas.microsoft.com/office/drawing/2014/main" id="{DAD16A42-8544-6ACD-310D-E8E975DCC1FC}"/>
                </a:ext>
              </a:extLst>
            </p:cNvPr>
            <p:cNvGrpSpPr/>
            <p:nvPr/>
          </p:nvGrpSpPr>
          <p:grpSpPr>
            <a:xfrm>
              <a:off x="-14221" y="343200"/>
              <a:ext cx="2362200" cy="420472"/>
              <a:chOff x="0" y="0"/>
              <a:chExt cx="940800" cy="135828"/>
            </a:xfrm>
          </p:grpSpPr>
          <p:sp>
            <p:nvSpPr>
              <p:cNvPr id="9" name="Freeform 31">
                <a:extLst>
                  <a:ext uri="{FF2B5EF4-FFF2-40B4-BE49-F238E27FC236}">
                    <a16:creationId xmlns:a16="http://schemas.microsoft.com/office/drawing/2014/main" id="{B7C0542A-9573-C8D4-7387-5783151EE4E0}"/>
                  </a:ext>
                </a:extLst>
              </p:cNvPr>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txBody>
              <a:bodyPr/>
              <a:lstStyle/>
              <a:p>
                <a:endParaRPr lang="en-US" dirty="0"/>
              </a:p>
            </p:txBody>
          </p:sp>
          <p:sp>
            <p:nvSpPr>
              <p:cNvPr id="10" name="TextBox 32">
                <a:extLst>
                  <a:ext uri="{FF2B5EF4-FFF2-40B4-BE49-F238E27FC236}">
                    <a16:creationId xmlns:a16="http://schemas.microsoft.com/office/drawing/2014/main" id="{C3CF314D-F710-2DB0-B3E4-0F49F2CD8306}"/>
                  </a:ext>
                </a:extLst>
              </p:cNvPr>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8" name="TextBox 7">
              <a:extLst>
                <a:ext uri="{FF2B5EF4-FFF2-40B4-BE49-F238E27FC236}">
                  <a16:creationId xmlns:a16="http://schemas.microsoft.com/office/drawing/2014/main" id="{A5FB3361-DA3D-C807-9B0E-8C035B972333}"/>
                </a:ext>
              </a:extLst>
            </p:cNvPr>
            <p:cNvSpPr txBox="1"/>
            <p:nvPr/>
          </p:nvSpPr>
          <p:spPr>
            <a:xfrm>
              <a:off x="2133600" y="666736"/>
              <a:ext cx="14020800" cy="1015663"/>
            </a:xfrm>
            <a:prstGeom prst="rect">
              <a:avLst/>
            </a:prstGeom>
            <a:noFill/>
          </p:spPr>
          <p:txBody>
            <a:bodyPr wrap="square" rtlCol="0">
              <a:spAutoFit/>
            </a:bodyPr>
            <a:lstStyle/>
            <a:p>
              <a:pPr algn="ctr"/>
              <a:r>
                <a:rPr lang="en-IN" sz="6000" dirty="0">
                  <a:solidFill>
                    <a:srgbClr val="FFFFFF"/>
                  </a:solidFill>
                  <a:latin typeface="Open Sans Bold"/>
                </a:rPr>
                <a:t>Conclusion</a:t>
              </a:r>
              <a:endParaRPr lang="en-US" sz="6000" dirty="0">
                <a:solidFill>
                  <a:srgbClr val="FFFFFF"/>
                </a:solidFill>
                <a:latin typeface="Open Sans Bold"/>
              </a:endParaRPr>
            </a:p>
          </p:txBody>
        </p:sp>
      </p:grpSp>
      <p:sp>
        <p:nvSpPr>
          <p:cNvPr id="2" name="TextBox 1">
            <a:extLst>
              <a:ext uri="{FF2B5EF4-FFF2-40B4-BE49-F238E27FC236}">
                <a16:creationId xmlns:a16="http://schemas.microsoft.com/office/drawing/2014/main" id="{6303B995-77BE-7EDD-9FBD-65EA7850A86E}"/>
              </a:ext>
            </a:extLst>
          </p:cNvPr>
          <p:cNvSpPr txBox="1"/>
          <p:nvPr/>
        </p:nvSpPr>
        <p:spPr>
          <a:xfrm>
            <a:off x="914937" y="3533046"/>
            <a:ext cx="16534863" cy="6247864"/>
          </a:xfrm>
          <a:prstGeom prst="rect">
            <a:avLst/>
          </a:prstGeom>
          <a:noFill/>
        </p:spPr>
        <p:txBody>
          <a:bodyPr wrap="square" rtlCol="0">
            <a:spAutoFit/>
          </a:bodyPr>
          <a:lstStyle/>
          <a:p>
            <a:pPr algn="just"/>
            <a:endParaRPr lang="en-US" sz="2000" b="0" dirty="0">
              <a:effectLst/>
              <a:latin typeface="Calibri" panose="020F0502020204030204" pitchFamily="34" charset="0"/>
              <a:cs typeface="Calibri" panose="020F0502020204030204" pitchFamily="34" charset="0"/>
            </a:endParaRPr>
          </a:p>
          <a:p>
            <a:pPr algn="just"/>
            <a:r>
              <a:rPr lang="en-US" sz="2000" b="0" dirty="0">
                <a:effectLst/>
                <a:latin typeface="Calibri" panose="020F0502020204030204" pitchFamily="34" charset="0"/>
                <a:cs typeface="Calibri" panose="020F0502020204030204" pitchFamily="34" charset="0"/>
              </a:rPr>
              <a:t>The permissions that an application requests are an important factor to consider when determining its authenticity. Users should be wary of applications that request dangerous permissions, such as device admin, SMS and call, camera and microphone, and location permissions. Conversely, applications that request safe permissions such as internet access, network state and WiFi state, vibration, and wake lock permissions can generally be considered safe as long as they are from a trusted source</a:t>
            </a:r>
          </a:p>
          <a:p>
            <a:pPr algn="just"/>
            <a:br>
              <a:rPr lang="en-US" sz="2000" b="0" dirty="0">
                <a:effectLst/>
                <a:latin typeface="Calibri" panose="020F0502020204030204" pitchFamily="34" charset="0"/>
                <a:cs typeface="Calibri" panose="020F0502020204030204" pitchFamily="34" charset="0"/>
              </a:rPr>
            </a:br>
            <a:r>
              <a:rPr lang="en-US" sz="2000" b="0" dirty="0">
                <a:effectLst/>
                <a:latin typeface="Calibri" panose="020F0502020204030204" pitchFamily="34" charset="0"/>
                <a:cs typeface="Calibri" panose="020F0502020204030204" pitchFamily="34" charset="0"/>
              </a:rPr>
              <a:t>In this project, our goal was to use classification techniques to solve the problem of detecting malware applications on Android phones. We experimented with different supervised classification techniques and identified the best technique for each approach. The results obtained from this project show that artificial intelligence can be used effectively to detect and prevent malicious Android app downloads. This authenticator can save Android users from the potential dangers of downloading and installing malicious Android apps. By incorporating this AI-based authenticator into existing anti-malware safeguards, users can rest assured that their devices are protected from a wide variety of malicious threats. In addition, Random Forest and Gradient Boosting Classifier provide the great results in the approaches.</a:t>
            </a:r>
          </a:p>
          <a:p>
            <a:pPr algn="just"/>
            <a:br>
              <a:rPr lang="en-US" sz="2000" b="0" dirty="0">
                <a:effectLst/>
                <a:latin typeface="Calibri" panose="020F0502020204030204" pitchFamily="34" charset="0"/>
                <a:cs typeface="Calibri" panose="020F0502020204030204" pitchFamily="34" charset="0"/>
              </a:rPr>
            </a:br>
            <a:r>
              <a:rPr lang="en-US" sz="2000" b="0" dirty="0">
                <a:effectLst/>
                <a:latin typeface="Calibri" panose="020F0502020204030204" pitchFamily="34" charset="0"/>
                <a:cs typeface="Calibri" panose="020F0502020204030204" pitchFamily="34" charset="0"/>
              </a:rPr>
              <a:t>Android Authenticity Prediction ML model is a promising tool for detecting malicious Android applications. While it has some limitations, it has the potential to be used in a variety of settings to improve mobile security. As the mobile threat landscape continues to evolve, it is important to continue to develop and improve models like this to stay ahead of emerging threats.</a:t>
            </a:r>
          </a:p>
          <a:p>
            <a:pPr algn="just"/>
            <a:br>
              <a:rPr lang="en-US" sz="2000" b="0" dirty="0">
                <a:effectLst/>
                <a:latin typeface="Calibri" panose="020F0502020204030204" pitchFamily="34" charset="0"/>
                <a:cs typeface="Calibri" panose="020F0502020204030204" pitchFamily="34" charset="0"/>
              </a:rPr>
            </a:br>
            <a:r>
              <a:rPr lang="en-US" sz="2000" b="0" dirty="0">
                <a:effectLst/>
                <a:latin typeface="Calibri" panose="020F0502020204030204" pitchFamily="34" charset="0"/>
                <a:cs typeface="Calibri" panose="020F0502020204030204" pitchFamily="34" charset="0"/>
              </a:rPr>
              <a:t>Android Authenticity Prediction ML model is an effective tool for detecting malicious Android applications. It is highly accurate and scalable, making it an ideal solution for mobile security providers, app stores, and other organizations. However, there are also some challenges that need to be addressed when using the model. We need to continue to develop and improve the model to keep up with the evolving threat landscape. </a:t>
            </a:r>
          </a:p>
        </p:txBody>
      </p:sp>
      <p:sp>
        <p:nvSpPr>
          <p:cNvPr id="3" name="TextBox 2">
            <a:extLst>
              <a:ext uri="{FF2B5EF4-FFF2-40B4-BE49-F238E27FC236}">
                <a16:creationId xmlns:a16="http://schemas.microsoft.com/office/drawing/2014/main" id="{6C8F05E0-3FE9-BA3D-49B1-17F5ADCE0B6F}"/>
              </a:ext>
            </a:extLst>
          </p:cNvPr>
          <p:cNvSpPr txBox="1"/>
          <p:nvPr/>
        </p:nvSpPr>
        <p:spPr>
          <a:xfrm>
            <a:off x="952500" y="2708998"/>
            <a:ext cx="16383000" cy="629483"/>
          </a:xfrm>
          <a:prstGeom prst="roundRect">
            <a:avLst>
              <a:gd name="adj" fmla="val 29186"/>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IN" sz="2800" b="1" dirty="0">
                <a:latin typeface="Calibri" panose="020F0502020204030204" pitchFamily="34" charset="0"/>
                <a:cs typeface="Calibri" panose="020F0502020204030204" pitchFamily="34" charset="0"/>
              </a:rPr>
              <a:t>Final Conclusion</a:t>
            </a:r>
            <a:endParaRPr lang="en-US" sz="2800"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17400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1000"/>
                                        <p:tgtEl>
                                          <p:spTgt spid="2">
                                            <p:txEl>
                                              <p:pRg st="2" end="2"/>
                                            </p:txEl>
                                          </p:spTgt>
                                        </p:tgtEl>
                                      </p:cBhvr>
                                    </p:animEffect>
                                    <p:anim calcmode="lin" valueType="num">
                                      <p:cBhvr>
                                        <p:cTn id="1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fade">
                                      <p:cBhvr>
                                        <p:cTn id="21" dur="1000"/>
                                        <p:tgtEl>
                                          <p:spTgt spid="2">
                                            <p:txEl>
                                              <p:pRg st="3" end="3"/>
                                            </p:txEl>
                                          </p:spTgt>
                                        </p:tgtEl>
                                      </p:cBhvr>
                                    </p:animEffect>
                                    <p:anim calcmode="lin" valueType="num">
                                      <p:cBhvr>
                                        <p:cTn id="22"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
                                            <p:txEl>
                                              <p:pRg st="4" end="4"/>
                                            </p:txEl>
                                          </p:spTgt>
                                        </p:tgtEl>
                                        <p:attrNameLst>
                                          <p:attrName>style.visibility</p:attrName>
                                        </p:attrNameLst>
                                      </p:cBhvr>
                                      <p:to>
                                        <p:strVal val="visible"/>
                                      </p:to>
                                    </p:set>
                                    <p:animEffect transition="in" filter="fade">
                                      <p:cBhvr>
                                        <p:cTn id="28" dur="1000"/>
                                        <p:tgtEl>
                                          <p:spTgt spid="2">
                                            <p:txEl>
                                              <p:pRg st="4" end="4"/>
                                            </p:txEl>
                                          </p:spTgt>
                                        </p:tgtEl>
                                      </p:cBhvr>
                                    </p:animEffect>
                                    <p:anim calcmode="lin" valueType="num">
                                      <p:cBhvr>
                                        <p:cTn id="29"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4"/>
          <p:cNvSpPr txBox="1">
            <a:spLocks noGrp="1"/>
          </p:cNvSpPr>
          <p:nvPr>
            <p:ph type="ctrTitle" idx="4294967295"/>
          </p:nvPr>
        </p:nvSpPr>
        <p:spPr>
          <a:xfrm>
            <a:off x="1582998" y="880700"/>
            <a:ext cx="12848400" cy="2319600"/>
          </a:xfrm>
          <a:prstGeom prst="rect">
            <a:avLst/>
          </a:prstGeom>
        </p:spPr>
        <p:txBody>
          <a:bodyPr spcFirstLastPara="1" vert="horz" wrap="square" lIns="0" tIns="0" rIns="0" bIns="0" rtlCol="0" anchor="t" anchorCtr="0">
            <a:noAutofit/>
          </a:bodyPr>
          <a:lstStyle/>
          <a:p>
            <a:pPr>
              <a:spcBef>
                <a:spcPts val="0"/>
              </a:spcBef>
            </a:pPr>
            <a:r>
              <a:rPr lang="en" sz="19200" b="1" dirty="0"/>
              <a:t>THANKS!</a:t>
            </a:r>
            <a:endParaRPr sz="19200" b="1" dirty="0"/>
          </a:p>
        </p:txBody>
      </p:sp>
      <p:sp>
        <p:nvSpPr>
          <p:cNvPr id="366" name="Google Shape;366;p34"/>
          <p:cNvSpPr txBox="1">
            <a:spLocks noGrp="1"/>
          </p:cNvSpPr>
          <p:nvPr>
            <p:ph type="subTitle" idx="4294967295"/>
          </p:nvPr>
        </p:nvSpPr>
        <p:spPr>
          <a:xfrm>
            <a:off x="1582998" y="3771900"/>
            <a:ext cx="8070096" cy="4387464"/>
          </a:xfrm>
          <a:prstGeom prst="rect">
            <a:avLst/>
          </a:prstGeom>
        </p:spPr>
        <p:txBody>
          <a:bodyPr spcFirstLastPara="1" vert="horz" wrap="square" lIns="0" tIns="0" rIns="0" bIns="0" rtlCol="0" anchor="t" anchorCtr="0">
            <a:noAutofit/>
          </a:bodyPr>
          <a:lstStyle/>
          <a:p>
            <a:pPr marL="0" indent="0">
              <a:spcBef>
                <a:spcPts val="0"/>
              </a:spcBef>
              <a:buNone/>
            </a:pPr>
            <a:r>
              <a:rPr lang="en" b="1" dirty="0">
                <a:solidFill>
                  <a:schemeClr val="accent2"/>
                </a:solidFill>
                <a:latin typeface="Titillium Web"/>
                <a:ea typeface="Titillium Web"/>
                <a:cs typeface="Titillium Web"/>
                <a:sym typeface="Titillium Web"/>
              </a:rPr>
              <a:t>Any questions?</a:t>
            </a:r>
            <a:endParaRPr b="1" dirty="0">
              <a:solidFill>
                <a:schemeClr val="accent2"/>
              </a:solidFill>
              <a:latin typeface="Titillium Web"/>
              <a:ea typeface="Titillium Web"/>
              <a:cs typeface="Titillium Web"/>
              <a:sym typeface="Titillium Web"/>
            </a:endParaRPr>
          </a:p>
          <a:p>
            <a:pPr marL="0" indent="0">
              <a:spcBef>
                <a:spcPts val="2000"/>
              </a:spcBef>
              <a:buNone/>
            </a:pPr>
            <a:r>
              <a:rPr lang="en" dirty="0"/>
              <a:t>You can find me at:</a:t>
            </a:r>
            <a:endParaRPr dirty="0"/>
          </a:p>
          <a:p>
            <a:pPr marL="914400" indent="-762000">
              <a:spcBef>
                <a:spcPts val="2000"/>
              </a:spcBef>
              <a:buSzPts val="2400"/>
              <a:buChar char="⦿"/>
            </a:pPr>
            <a:r>
              <a:rPr lang="en" dirty="0"/>
              <a:t>@MaratheVinayak</a:t>
            </a:r>
            <a:endParaRPr dirty="0"/>
          </a:p>
          <a:p>
            <a:pPr marL="914400" indent="-762000">
              <a:spcBef>
                <a:spcPts val="0"/>
              </a:spcBef>
              <a:buSzPts val="2400"/>
              <a:buChar char="⦿"/>
            </a:pPr>
            <a:r>
              <a:rPr lang="en-US" dirty="0"/>
              <a:t>https://github.com/v1git12</a:t>
            </a:r>
            <a:endParaRPr dirty="0"/>
          </a:p>
        </p:txBody>
      </p:sp>
      <p:pic>
        <p:nvPicPr>
          <p:cNvPr id="367" name="Google Shape;367;p34"/>
          <p:cNvPicPr preferRelativeResize="0"/>
          <p:nvPr/>
        </p:nvPicPr>
        <p:blipFill>
          <a:blip r:embed="rId3">
            <a:extLst>
              <a:ext uri="{28A0092B-C50C-407E-A947-70E740481C1C}">
                <a14:useLocalDpi xmlns:a14="http://schemas.microsoft.com/office/drawing/2010/main" val="0"/>
              </a:ext>
            </a:extLst>
          </a:blip>
          <a:srcRect t="21554" b="21554"/>
          <a:stretch/>
        </p:blipFill>
        <p:spPr>
          <a:xfrm flipH="1">
            <a:off x="3712200" y="1859827"/>
            <a:ext cx="14575800" cy="8464200"/>
          </a:xfrm>
          <a:prstGeom prst="rtTriangle">
            <a:avLst/>
          </a:prstGeom>
          <a:noFill/>
          <a:ln>
            <a:noFill/>
          </a:ln>
        </p:spPr>
      </p:pic>
      <p:sp>
        <p:nvSpPr>
          <p:cNvPr id="368" name="Google Shape;368;p34"/>
          <p:cNvSpPr txBox="1">
            <a:spLocks noGrp="1"/>
          </p:cNvSpPr>
          <p:nvPr>
            <p:ph type="sldNum" idx="12"/>
          </p:nvPr>
        </p:nvSpPr>
        <p:spPr>
          <a:xfrm>
            <a:off x="16961168" y="9499702"/>
            <a:ext cx="1097400" cy="787200"/>
          </a:xfrm>
          <a:prstGeom prst="rect">
            <a:avLst/>
          </a:prstGeom>
        </p:spPr>
        <p:txBody>
          <a:bodyPr spcFirstLastPara="1" vert="horz" wrap="square" lIns="0" tIns="0" rIns="0" bIns="0" rtlCol="0" anchor="ctr" anchorCtr="0">
            <a:noAutofit/>
          </a:bodyPr>
          <a:lstStyle/>
          <a:p>
            <a:fld id="{00000000-1234-1234-1234-123412341234}" type="slidenum">
              <a:rPr lang="en"/>
              <a:pPr/>
              <a:t>59</a:t>
            </a:fld>
            <a:endParaRPr/>
          </a:p>
        </p:txBody>
      </p:sp>
    </p:spTree>
    <p:extLst>
      <p:ext uri="{BB962C8B-B14F-4D97-AF65-F5344CB8AC3E}">
        <p14:creationId xmlns:p14="http://schemas.microsoft.com/office/powerpoint/2010/main" val="747042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29FFE8-6546-268B-AEE9-ABEC1CBB21C8}"/>
              </a:ext>
            </a:extLst>
          </p:cNvPr>
          <p:cNvSpPr txBox="1"/>
          <p:nvPr/>
        </p:nvSpPr>
        <p:spPr>
          <a:xfrm>
            <a:off x="738847" y="2518241"/>
            <a:ext cx="16804740" cy="8648521"/>
          </a:xfrm>
          <a:prstGeom prst="rect">
            <a:avLst/>
          </a:prstGeom>
          <a:noFill/>
        </p:spPr>
        <p:txBody>
          <a:bodyPr wrap="square" numCol="1" spcCol="0" rtlCol="0">
            <a:spAutoFit/>
          </a:bodyPr>
          <a:lstStyle/>
          <a:p>
            <a:pPr algn="just"/>
            <a:r>
              <a:rPr lang="en-US" sz="2800" dirty="0"/>
              <a:t>The Android Authenticity Prediction ML model is based on supervised machine learning techniques. It is trained using a large dataset of Android applications, both malicious and benign. The model is then tested on a separate dataset to evaluate its performance. The performance of the model is measured using metrics such as precision, recall, and accuracy.</a:t>
            </a:r>
          </a:p>
          <a:p>
            <a:pPr algn="just"/>
            <a:endParaRPr lang="en-US" sz="2800" dirty="0"/>
          </a:p>
          <a:p>
            <a:pPr algn="just"/>
            <a:r>
              <a:rPr lang="en-US" sz="2800" dirty="0"/>
              <a:t>One of the key advantages of the Android Authenticity Prediction ML model is that it is highly accurate in detecting malicious applications. The model can accurately detect up to </a:t>
            </a:r>
            <a:r>
              <a:rPr lang="en-US" sz="2800" b="1" dirty="0"/>
              <a:t>91%</a:t>
            </a:r>
            <a:r>
              <a:rPr lang="en-US" sz="2800" dirty="0"/>
              <a:t> of malicious applications with a low false positive rate. This makes it an effective tool for protecting Android users from malicious applications.</a:t>
            </a:r>
          </a:p>
          <a:p>
            <a:pPr algn="just"/>
            <a:endParaRPr lang="en-US" sz="2800" dirty="0"/>
          </a:p>
          <a:p>
            <a:pPr algn="just"/>
            <a:r>
              <a:rPr lang="en-US" sz="2800" dirty="0"/>
              <a:t>Another advantage of the model is that it is scalable and can be easily integrated into existing mobile security solutions. The model can be deployed on mobile devices or on servers to detect malicious applications in real-time. This makes it an ideal solution for mobile security providers, app stores, and other organizations that need to protect their users from malicious applications.</a:t>
            </a:r>
          </a:p>
          <a:p>
            <a:pPr algn="just"/>
            <a:endParaRPr lang="en-US" sz="2800" dirty="0"/>
          </a:p>
          <a:p>
            <a:pPr algn="just"/>
            <a:r>
              <a:rPr lang="en-US" sz="2800" dirty="0"/>
              <a:t>However, there are also some challenges that need to be addressed when using the Android Authenticity Prediction ML model. One of the challenges is the need for a large dataset of Android applications for training and testing the model. This requires a significant amount of resources and expertise to collect and analyze the data.</a:t>
            </a:r>
          </a:p>
          <a:p>
            <a:pPr algn="just"/>
            <a:br>
              <a:rPr lang="en-US" sz="4000" dirty="0"/>
            </a:br>
            <a:endParaRPr lang="en-US" sz="4000" dirty="0"/>
          </a:p>
        </p:txBody>
      </p:sp>
      <p:grpSp>
        <p:nvGrpSpPr>
          <p:cNvPr id="3" name="Group 2">
            <a:extLst>
              <a:ext uri="{FF2B5EF4-FFF2-40B4-BE49-F238E27FC236}">
                <a16:creationId xmlns:a16="http://schemas.microsoft.com/office/drawing/2014/main" id="{6688D374-C034-AC5A-783D-FAABFB954D9F}"/>
              </a:ext>
            </a:extLst>
          </p:cNvPr>
          <p:cNvGrpSpPr/>
          <p:nvPr/>
        </p:nvGrpSpPr>
        <p:grpSpPr>
          <a:xfrm>
            <a:off x="0" y="-711324"/>
            <a:ext cx="18287996" cy="3668772"/>
            <a:chOff x="0" y="-57150"/>
            <a:chExt cx="4816592" cy="869950"/>
          </a:xfrm>
        </p:grpSpPr>
        <p:sp>
          <p:nvSpPr>
            <p:cNvPr id="4" name="Freeform 3">
              <a:extLst>
                <a:ext uri="{FF2B5EF4-FFF2-40B4-BE49-F238E27FC236}">
                  <a16:creationId xmlns:a16="http://schemas.microsoft.com/office/drawing/2014/main" id="{9F292BD1-1483-ADAC-8864-3F297A7F3A88}"/>
                </a:ext>
              </a:extLst>
            </p:cNvPr>
            <p:cNvSpPr/>
            <p:nvPr/>
          </p:nvSpPr>
          <p:spPr>
            <a:xfrm>
              <a:off x="0" y="0"/>
              <a:ext cx="4816592" cy="554206"/>
            </a:xfrm>
            <a:custGeom>
              <a:avLst/>
              <a:gdLst/>
              <a:ahLst/>
              <a:cxnLst/>
              <a:rect l="l" t="t" r="r" b="b"/>
              <a:pathLst>
                <a:path w="4816592" h="894404">
                  <a:moveTo>
                    <a:pt x="0" y="0"/>
                  </a:moveTo>
                  <a:lnTo>
                    <a:pt x="4816592" y="0"/>
                  </a:lnTo>
                  <a:lnTo>
                    <a:pt x="4816592" y="894404"/>
                  </a:lnTo>
                  <a:lnTo>
                    <a:pt x="0" y="894404"/>
                  </a:lnTo>
                  <a:close/>
                </a:path>
              </a:pathLst>
            </a:custGeom>
            <a:solidFill>
              <a:srgbClr val="004E8E"/>
            </a:solidFill>
          </p:spPr>
          <p:txBody>
            <a:bodyPr/>
            <a:lstStyle/>
            <a:p>
              <a:endParaRPr lang="en-US" dirty="0"/>
            </a:p>
          </p:txBody>
        </p:sp>
        <p:sp>
          <p:nvSpPr>
            <p:cNvPr id="5" name="TextBox 4">
              <a:extLst>
                <a:ext uri="{FF2B5EF4-FFF2-40B4-BE49-F238E27FC236}">
                  <a16:creationId xmlns:a16="http://schemas.microsoft.com/office/drawing/2014/main" id="{A8BC0FB9-9235-2F1D-7AAE-E44A0B5D6070}"/>
                </a:ext>
              </a:extLst>
            </p:cNvPr>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sp>
        <p:nvSpPr>
          <p:cNvPr id="6" name="TextBox 5">
            <a:extLst>
              <a:ext uri="{FF2B5EF4-FFF2-40B4-BE49-F238E27FC236}">
                <a16:creationId xmlns:a16="http://schemas.microsoft.com/office/drawing/2014/main" id="{B15BBF97-E9B0-1C00-3C88-A78AA7C57572}"/>
              </a:ext>
            </a:extLst>
          </p:cNvPr>
          <p:cNvSpPr txBox="1"/>
          <p:nvPr/>
        </p:nvSpPr>
        <p:spPr>
          <a:xfrm>
            <a:off x="2743200" y="419100"/>
            <a:ext cx="12456770" cy="897682"/>
          </a:xfrm>
          <a:prstGeom prst="rect">
            <a:avLst/>
          </a:prstGeom>
        </p:spPr>
        <p:txBody>
          <a:bodyPr lIns="0" tIns="0" rIns="0" bIns="0" rtlCol="0" anchor="t">
            <a:spAutoFit/>
          </a:bodyPr>
          <a:lstStyle/>
          <a:p>
            <a:pPr marL="0" lvl="0" indent="0" algn="ctr">
              <a:lnSpc>
                <a:spcPts val="6959"/>
              </a:lnSpc>
              <a:spcBef>
                <a:spcPct val="0"/>
              </a:spcBef>
            </a:pPr>
            <a:r>
              <a:rPr lang="en-IN" sz="6000" dirty="0">
                <a:solidFill>
                  <a:srgbClr val="FFFFFF"/>
                </a:solidFill>
                <a:latin typeface="Open Sans Bold"/>
              </a:rPr>
              <a:t>Introduction</a:t>
            </a:r>
            <a:endParaRPr lang="en-US" sz="6000" u="none" dirty="0">
              <a:solidFill>
                <a:srgbClr val="FFFFFF"/>
              </a:solidFill>
              <a:latin typeface="Open Sans Bold"/>
            </a:endParaRPr>
          </a:p>
        </p:txBody>
      </p:sp>
      <p:grpSp>
        <p:nvGrpSpPr>
          <p:cNvPr id="7" name="Group 30">
            <a:extLst>
              <a:ext uri="{FF2B5EF4-FFF2-40B4-BE49-F238E27FC236}">
                <a16:creationId xmlns:a16="http://schemas.microsoft.com/office/drawing/2014/main" id="{7B4E0A1E-3A3A-B4BF-A68D-3EBD713AFAB5}"/>
              </a:ext>
            </a:extLst>
          </p:cNvPr>
          <p:cNvGrpSpPr/>
          <p:nvPr/>
        </p:nvGrpSpPr>
        <p:grpSpPr>
          <a:xfrm>
            <a:off x="0" y="208864"/>
            <a:ext cx="2362200" cy="420472"/>
            <a:chOff x="0" y="0"/>
            <a:chExt cx="940800" cy="135828"/>
          </a:xfrm>
        </p:grpSpPr>
        <p:sp>
          <p:nvSpPr>
            <p:cNvPr id="8" name="Freeform 31">
              <a:extLst>
                <a:ext uri="{FF2B5EF4-FFF2-40B4-BE49-F238E27FC236}">
                  <a16:creationId xmlns:a16="http://schemas.microsoft.com/office/drawing/2014/main" id="{1B5BAC46-E463-CC50-A505-D90E6E28811E}"/>
                </a:ext>
              </a:extLst>
            </p:cNvPr>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txBody>
            <a:bodyPr/>
            <a:lstStyle/>
            <a:p>
              <a:endParaRPr lang="en-US" dirty="0"/>
            </a:p>
          </p:txBody>
        </p:sp>
        <p:sp>
          <p:nvSpPr>
            <p:cNvPr id="9" name="TextBox 32">
              <a:extLst>
                <a:ext uri="{FF2B5EF4-FFF2-40B4-BE49-F238E27FC236}">
                  <a16:creationId xmlns:a16="http://schemas.microsoft.com/office/drawing/2014/main" id="{1737D13D-9273-D678-E4FF-44FE10C2EF84}"/>
                </a:ext>
              </a:extLst>
            </p:cNvPr>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pic>
        <p:nvPicPr>
          <p:cNvPr id="13" name="Picture 12">
            <a:extLst>
              <a:ext uri="{FF2B5EF4-FFF2-40B4-BE49-F238E27FC236}">
                <a16:creationId xmlns:a16="http://schemas.microsoft.com/office/drawing/2014/main" id="{CFC73084-0851-DB07-4EB4-4210D66B2A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1217" y="5140717"/>
            <a:ext cx="5565" cy="5565"/>
          </a:xfrm>
          <a:prstGeom prst="rect">
            <a:avLst/>
          </a:prstGeom>
        </p:spPr>
      </p:pic>
    </p:spTree>
    <p:extLst>
      <p:ext uri="{BB962C8B-B14F-4D97-AF65-F5344CB8AC3E}">
        <p14:creationId xmlns:p14="http://schemas.microsoft.com/office/powerpoint/2010/main" val="3138280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1578202" y="8962641"/>
            <a:ext cx="2085486" cy="371897"/>
          </a:xfrm>
          <a:prstGeom prst="rect">
            <a:avLst/>
          </a:prstGeom>
        </p:spPr>
        <p:txBody>
          <a:bodyPr lIns="0" tIns="0" rIns="0" bIns="0" rtlCol="0" anchor="t">
            <a:spAutoFit/>
          </a:bodyPr>
          <a:lstStyle/>
          <a:p>
            <a:pPr marL="0" lvl="0" indent="0" algn="ctr">
              <a:lnSpc>
                <a:spcPts val="2940"/>
              </a:lnSpc>
              <a:spcBef>
                <a:spcPct val="0"/>
              </a:spcBef>
            </a:pPr>
            <a:r>
              <a:rPr lang="en-US" sz="2800" u="none" dirty="0">
                <a:solidFill>
                  <a:srgbClr val="000000"/>
                </a:solidFill>
                <a:latin typeface="Lato"/>
              </a:rPr>
              <a:t>Data</a:t>
            </a:r>
          </a:p>
        </p:txBody>
      </p:sp>
      <p:grpSp>
        <p:nvGrpSpPr>
          <p:cNvPr id="12" name="Group 12"/>
          <p:cNvGrpSpPr/>
          <p:nvPr/>
        </p:nvGrpSpPr>
        <p:grpSpPr>
          <a:xfrm>
            <a:off x="546814" y="5245353"/>
            <a:ext cx="4648200" cy="2575617"/>
            <a:chOff x="0" y="0"/>
            <a:chExt cx="5638478" cy="3230880"/>
          </a:xfrm>
          <a:solidFill>
            <a:schemeClr val="tx2">
              <a:lumMod val="75000"/>
            </a:schemeClr>
          </a:solidFill>
        </p:grpSpPr>
        <p:sp>
          <p:nvSpPr>
            <p:cNvPr id="13" name="Freeform 13"/>
            <p:cNvSpPr/>
            <p:nvPr/>
          </p:nvSpPr>
          <p:spPr>
            <a:xfrm>
              <a:off x="5080" y="12700"/>
              <a:ext cx="5623239" cy="3205480"/>
            </a:xfrm>
            <a:custGeom>
              <a:avLst/>
              <a:gdLst/>
              <a:ahLst/>
              <a:cxnLst/>
              <a:rect l="l" t="t" r="r" b="b"/>
              <a:pathLst>
                <a:path w="5623239" h="3205480">
                  <a:moveTo>
                    <a:pt x="4833298" y="3205480"/>
                  </a:moveTo>
                  <a:lnTo>
                    <a:pt x="0" y="3205480"/>
                  </a:lnTo>
                  <a:lnTo>
                    <a:pt x="791210" y="1602740"/>
                  </a:lnTo>
                  <a:lnTo>
                    <a:pt x="0" y="0"/>
                  </a:lnTo>
                  <a:lnTo>
                    <a:pt x="4833298" y="0"/>
                  </a:lnTo>
                  <a:lnTo>
                    <a:pt x="5623238" y="1602740"/>
                  </a:lnTo>
                  <a:lnTo>
                    <a:pt x="4833298" y="3205480"/>
                  </a:lnTo>
                  <a:close/>
                </a:path>
              </a:pathLst>
            </a:custGeom>
            <a:grpFill/>
          </p:spPr>
        </p:sp>
      </p:grpSp>
      <p:grpSp>
        <p:nvGrpSpPr>
          <p:cNvPr id="27" name="Group 27"/>
          <p:cNvGrpSpPr/>
          <p:nvPr/>
        </p:nvGrpSpPr>
        <p:grpSpPr>
          <a:xfrm>
            <a:off x="0" y="0"/>
            <a:ext cx="18288000" cy="2087842"/>
            <a:chOff x="0" y="0"/>
            <a:chExt cx="4816593" cy="549884"/>
          </a:xfrm>
        </p:grpSpPr>
        <p:sp>
          <p:nvSpPr>
            <p:cNvPr id="28" name="Freeform 28"/>
            <p:cNvSpPr/>
            <p:nvPr/>
          </p:nvSpPr>
          <p:spPr>
            <a:xfrm>
              <a:off x="0" y="0"/>
              <a:ext cx="4816592" cy="549884"/>
            </a:xfrm>
            <a:custGeom>
              <a:avLst/>
              <a:gdLst/>
              <a:ahLst/>
              <a:cxnLst/>
              <a:rect l="l" t="t" r="r" b="b"/>
              <a:pathLst>
                <a:path w="4816592" h="549884">
                  <a:moveTo>
                    <a:pt x="0" y="0"/>
                  </a:moveTo>
                  <a:lnTo>
                    <a:pt x="4816592" y="0"/>
                  </a:lnTo>
                  <a:lnTo>
                    <a:pt x="4816592" y="549884"/>
                  </a:lnTo>
                  <a:lnTo>
                    <a:pt x="0" y="549884"/>
                  </a:lnTo>
                  <a:close/>
                </a:path>
              </a:pathLst>
            </a:custGeom>
            <a:solidFill>
              <a:srgbClr val="004E8E"/>
            </a:solidFill>
          </p:spPr>
        </p:sp>
        <p:sp>
          <p:nvSpPr>
            <p:cNvPr id="29" name="TextBox 29"/>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30" name="Group 30"/>
          <p:cNvGrpSpPr/>
          <p:nvPr/>
        </p:nvGrpSpPr>
        <p:grpSpPr>
          <a:xfrm>
            <a:off x="0" y="455828"/>
            <a:ext cx="3572101" cy="515722"/>
            <a:chOff x="0" y="0"/>
            <a:chExt cx="940800" cy="135828"/>
          </a:xfrm>
        </p:grpSpPr>
        <p:sp>
          <p:nvSpPr>
            <p:cNvPr id="31" name="Freeform 31"/>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32" name="TextBox 32"/>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33" name="TextBox 33"/>
          <p:cNvSpPr txBox="1"/>
          <p:nvPr/>
        </p:nvSpPr>
        <p:spPr>
          <a:xfrm>
            <a:off x="1804273" y="2849842"/>
            <a:ext cx="14679455" cy="406458"/>
          </a:xfrm>
          <a:prstGeom prst="rect">
            <a:avLst/>
          </a:prstGeom>
        </p:spPr>
        <p:txBody>
          <a:bodyPr lIns="0" tIns="0" rIns="0" bIns="0" rtlCol="0" anchor="t">
            <a:spAutoFit/>
          </a:bodyPr>
          <a:lstStyle/>
          <a:p>
            <a:pPr marL="0" lvl="0" indent="0" algn="ctr">
              <a:lnSpc>
                <a:spcPts val="3359"/>
              </a:lnSpc>
              <a:spcBef>
                <a:spcPct val="0"/>
              </a:spcBef>
            </a:pPr>
            <a:r>
              <a:rPr lang="en-US" sz="2400" u="none" dirty="0">
                <a:solidFill>
                  <a:srgbClr val="353839"/>
                </a:solidFill>
                <a:latin typeface="Noto Sans Bold"/>
              </a:rPr>
              <a:t>Android Authenticity Prediction Classification Model</a:t>
            </a:r>
          </a:p>
        </p:txBody>
      </p:sp>
      <p:sp>
        <p:nvSpPr>
          <p:cNvPr id="34" name="TextBox 34"/>
          <p:cNvSpPr txBox="1"/>
          <p:nvPr/>
        </p:nvSpPr>
        <p:spPr>
          <a:xfrm>
            <a:off x="1804273" y="952462"/>
            <a:ext cx="14679455" cy="897682"/>
          </a:xfrm>
          <a:prstGeom prst="rect">
            <a:avLst/>
          </a:prstGeom>
        </p:spPr>
        <p:txBody>
          <a:bodyPr lIns="0" tIns="0" rIns="0" bIns="0" rtlCol="0" anchor="t">
            <a:spAutoFit/>
          </a:bodyPr>
          <a:lstStyle/>
          <a:p>
            <a:pPr marL="0" lvl="0" indent="0" algn="ctr">
              <a:lnSpc>
                <a:spcPts val="6959"/>
              </a:lnSpc>
              <a:spcBef>
                <a:spcPct val="0"/>
              </a:spcBef>
            </a:pPr>
            <a:r>
              <a:rPr lang="en-US" sz="6000" u="none" dirty="0">
                <a:solidFill>
                  <a:srgbClr val="FFFFFF"/>
                </a:solidFill>
                <a:latin typeface="Open Sans Bold"/>
              </a:rPr>
              <a:t>Project Architecture</a:t>
            </a:r>
          </a:p>
        </p:txBody>
      </p:sp>
      <p:pic>
        <p:nvPicPr>
          <p:cNvPr id="35" name="Picture 34">
            <a:extLst>
              <a:ext uri="{FF2B5EF4-FFF2-40B4-BE49-F238E27FC236}">
                <a16:creationId xmlns:a16="http://schemas.microsoft.com/office/drawing/2014/main" id="{D3BD0F64-0CAA-1D5E-0CB4-DE8F89C33F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40990" y="5424827"/>
            <a:ext cx="583547" cy="583547"/>
          </a:xfrm>
          <a:prstGeom prst="rect">
            <a:avLst/>
          </a:prstGeom>
        </p:spPr>
      </p:pic>
      <p:pic>
        <p:nvPicPr>
          <p:cNvPr id="36" name="Picture 35">
            <a:extLst>
              <a:ext uri="{FF2B5EF4-FFF2-40B4-BE49-F238E27FC236}">
                <a16:creationId xmlns:a16="http://schemas.microsoft.com/office/drawing/2014/main" id="{2E3EEC56-C74C-0E58-09BE-58B36A3342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3050" y="5472752"/>
            <a:ext cx="525078" cy="525078"/>
          </a:xfrm>
          <a:prstGeom prst="rect">
            <a:avLst/>
          </a:prstGeom>
        </p:spPr>
      </p:pic>
      <p:pic>
        <p:nvPicPr>
          <p:cNvPr id="37" name="Picture 36">
            <a:extLst>
              <a:ext uri="{FF2B5EF4-FFF2-40B4-BE49-F238E27FC236}">
                <a16:creationId xmlns:a16="http://schemas.microsoft.com/office/drawing/2014/main" id="{DE837570-74AF-2836-668C-FC3425548F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35816" y="5472752"/>
            <a:ext cx="525078" cy="525078"/>
          </a:xfrm>
          <a:prstGeom prst="rect">
            <a:avLst/>
          </a:prstGeom>
        </p:spPr>
      </p:pic>
      <p:pic>
        <p:nvPicPr>
          <p:cNvPr id="38" name="Picture 37">
            <a:extLst>
              <a:ext uri="{FF2B5EF4-FFF2-40B4-BE49-F238E27FC236}">
                <a16:creationId xmlns:a16="http://schemas.microsoft.com/office/drawing/2014/main" id="{028B61E2-8C68-9CDC-301E-0A8BA60A06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4099" y="5472752"/>
            <a:ext cx="525078" cy="525078"/>
          </a:xfrm>
          <a:prstGeom prst="rect">
            <a:avLst/>
          </a:prstGeom>
        </p:spPr>
      </p:pic>
      <p:pic>
        <p:nvPicPr>
          <p:cNvPr id="39" name="Picture 38">
            <a:extLst>
              <a:ext uri="{FF2B5EF4-FFF2-40B4-BE49-F238E27FC236}">
                <a16:creationId xmlns:a16="http://schemas.microsoft.com/office/drawing/2014/main" id="{EFFFD129-A1F6-581E-E56E-983B993423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9664" y="6297454"/>
            <a:ext cx="525078" cy="525078"/>
          </a:xfrm>
          <a:prstGeom prst="rect">
            <a:avLst/>
          </a:prstGeom>
        </p:spPr>
      </p:pic>
      <p:pic>
        <p:nvPicPr>
          <p:cNvPr id="40" name="Picture 39">
            <a:extLst>
              <a:ext uri="{FF2B5EF4-FFF2-40B4-BE49-F238E27FC236}">
                <a16:creationId xmlns:a16="http://schemas.microsoft.com/office/drawing/2014/main" id="{E9153241-344D-68AF-EEA5-08D78ED70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9021" y="7068496"/>
            <a:ext cx="525078" cy="525078"/>
          </a:xfrm>
          <a:prstGeom prst="rect">
            <a:avLst/>
          </a:prstGeom>
        </p:spPr>
      </p:pic>
      <p:pic>
        <p:nvPicPr>
          <p:cNvPr id="41" name="Picture 40">
            <a:extLst>
              <a:ext uri="{FF2B5EF4-FFF2-40B4-BE49-F238E27FC236}">
                <a16:creationId xmlns:a16="http://schemas.microsoft.com/office/drawing/2014/main" id="{5118F779-DA59-47EB-ACFC-933FC1933B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304" y="6297454"/>
            <a:ext cx="525078" cy="525078"/>
          </a:xfrm>
          <a:prstGeom prst="rect">
            <a:avLst/>
          </a:prstGeom>
        </p:spPr>
      </p:pic>
      <p:pic>
        <p:nvPicPr>
          <p:cNvPr id="42" name="Picture 41">
            <a:extLst>
              <a:ext uri="{FF2B5EF4-FFF2-40B4-BE49-F238E27FC236}">
                <a16:creationId xmlns:a16="http://schemas.microsoft.com/office/drawing/2014/main" id="{20AA3CFD-0436-BF56-CA96-CBC90983B4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29745" y="7068496"/>
            <a:ext cx="531410" cy="531410"/>
          </a:xfrm>
          <a:prstGeom prst="rect">
            <a:avLst/>
          </a:prstGeom>
        </p:spPr>
      </p:pic>
      <p:pic>
        <p:nvPicPr>
          <p:cNvPr id="43" name="Picture 42">
            <a:extLst>
              <a:ext uri="{FF2B5EF4-FFF2-40B4-BE49-F238E27FC236}">
                <a16:creationId xmlns:a16="http://schemas.microsoft.com/office/drawing/2014/main" id="{128BF442-CA08-F570-6A39-36029501A0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75630" y="6212155"/>
            <a:ext cx="583547" cy="583547"/>
          </a:xfrm>
          <a:prstGeom prst="rect">
            <a:avLst/>
          </a:prstGeom>
        </p:spPr>
      </p:pic>
      <p:pic>
        <p:nvPicPr>
          <p:cNvPr id="44" name="Picture 43">
            <a:extLst>
              <a:ext uri="{FF2B5EF4-FFF2-40B4-BE49-F238E27FC236}">
                <a16:creationId xmlns:a16="http://schemas.microsoft.com/office/drawing/2014/main" id="{79B858D3-BEE6-2867-2AE2-6B3CA939A2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34099" y="6985316"/>
            <a:ext cx="583547" cy="583547"/>
          </a:xfrm>
          <a:prstGeom prst="rect">
            <a:avLst/>
          </a:prstGeom>
        </p:spPr>
      </p:pic>
      <p:pic>
        <p:nvPicPr>
          <p:cNvPr id="45" name="Picture 44">
            <a:extLst>
              <a:ext uri="{FF2B5EF4-FFF2-40B4-BE49-F238E27FC236}">
                <a16:creationId xmlns:a16="http://schemas.microsoft.com/office/drawing/2014/main" id="{140563DC-FBB2-2F40-37D3-8336E40035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7367" y="7025083"/>
            <a:ext cx="583547" cy="583547"/>
          </a:xfrm>
          <a:prstGeom prst="rect">
            <a:avLst/>
          </a:prstGeom>
        </p:spPr>
      </p:pic>
      <p:sp>
        <p:nvSpPr>
          <p:cNvPr id="72" name="Rectangle 71">
            <a:extLst>
              <a:ext uri="{FF2B5EF4-FFF2-40B4-BE49-F238E27FC236}">
                <a16:creationId xmlns:a16="http://schemas.microsoft.com/office/drawing/2014/main" id="{7F058994-D8F6-15BA-ED6B-BEBF0FFA6E8E}"/>
              </a:ext>
            </a:extLst>
          </p:cNvPr>
          <p:cNvSpPr/>
          <p:nvPr/>
        </p:nvSpPr>
        <p:spPr>
          <a:xfrm>
            <a:off x="6324600" y="4222089"/>
            <a:ext cx="6230002" cy="40386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pic>
        <p:nvPicPr>
          <p:cNvPr id="46" name="Picture 45">
            <a:extLst>
              <a:ext uri="{FF2B5EF4-FFF2-40B4-BE49-F238E27FC236}">
                <a16:creationId xmlns:a16="http://schemas.microsoft.com/office/drawing/2014/main" id="{9BF9D4B3-4978-5EFF-1865-B15C2BBF36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6901" y="6241389"/>
            <a:ext cx="583547" cy="583547"/>
          </a:xfrm>
          <a:prstGeom prst="rect">
            <a:avLst/>
          </a:prstGeom>
        </p:spPr>
      </p:pic>
      <p:grpSp>
        <p:nvGrpSpPr>
          <p:cNvPr id="53" name="Graphic 51" descr="Gears">
            <a:extLst>
              <a:ext uri="{FF2B5EF4-FFF2-40B4-BE49-F238E27FC236}">
                <a16:creationId xmlns:a16="http://schemas.microsoft.com/office/drawing/2014/main" id="{79B6AE91-9FE1-24FE-E33E-3F77AAB0B7EF}"/>
              </a:ext>
            </a:extLst>
          </p:cNvPr>
          <p:cNvGrpSpPr/>
          <p:nvPr/>
        </p:nvGrpSpPr>
        <p:grpSpPr>
          <a:xfrm>
            <a:off x="8486605" y="5387586"/>
            <a:ext cx="1561415" cy="1889503"/>
            <a:chOff x="8363290" y="5351504"/>
            <a:chExt cx="1561415" cy="1889503"/>
          </a:xfrm>
          <a:solidFill>
            <a:schemeClr val="tx2"/>
          </a:solidFill>
        </p:grpSpPr>
        <p:sp>
          <p:nvSpPr>
            <p:cNvPr id="54" name="Freeform: Shape 53">
              <a:extLst>
                <a:ext uri="{FF2B5EF4-FFF2-40B4-BE49-F238E27FC236}">
                  <a16:creationId xmlns:a16="http://schemas.microsoft.com/office/drawing/2014/main" id="{1E7DC670-9F61-B424-B5C0-4C418321B2DB}"/>
                </a:ext>
              </a:extLst>
            </p:cNvPr>
            <p:cNvSpPr/>
            <p:nvPr/>
          </p:nvSpPr>
          <p:spPr>
            <a:xfrm>
              <a:off x="8904517" y="5351504"/>
              <a:ext cx="1020188" cy="1017793"/>
            </a:xfrm>
            <a:custGeom>
              <a:avLst/>
              <a:gdLst>
                <a:gd name="connsiteX0" fmla="*/ 510094 w 1020188"/>
                <a:gd name="connsiteY0" fmla="*/ 689705 h 1017793"/>
                <a:gd name="connsiteX1" fmla="*/ 330484 w 1020188"/>
                <a:gd name="connsiteY1" fmla="*/ 510094 h 1017793"/>
                <a:gd name="connsiteX2" fmla="*/ 510094 w 1020188"/>
                <a:gd name="connsiteY2" fmla="*/ 330484 h 1017793"/>
                <a:gd name="connsiteX3" fmla="*/ 689705 w 1020188"/>
                <a:gd name="connsiteY3" fmla="*/ 510094 h 1017793"/>
                <a:gd name="connsiteX4" fmla="*/ 510094 w 1020188"/>
                <a:gd name="connsiteY4" fmla="*/ 689705 h 1017793"/>
                <a:gd name="connsiteX5" fmla="*/ 914817 w 1020188"/>
                <a:gd name="connsiteY5" fmla="*/ 397538 h 1017793"/>
                <a:gd name="connsiteX6" fmla="*/ 876500 w 1020188"/>
                <a:gd name="connsiteY6" fmla="*/ 304141 h 1017793"/>
                <a:gd name="connsiteX7" fmla="*/ 914817 w 1020188"/>
                <a:gd name="connsiteY7" fmla="*/ 191585 h 1017793"/>
                <a:gd name="connsiteX8" fmla="*/ 828604 w 1020188"/>
                <a:gd name="connsiteY8" fmla="*/ 105372 h 1017793"/>
                <a:gd name="connsiteX9" fmla="*/ 716048 w 1020188"/>
                <a:gd name="connsiteY9" fmla="*/ 143689 h 1017793"/>
                <a:gd name="connsiteX10" fmla="*/ 622650 w 1020188"/>
                <a:gd name="connsiteY10" fmla="*/ 105372 h 1017793"/>
                <a:gd name="connsiteX11" fmla="*/ 569964 w 1020188"/>
                <a:gd name="connsiteY11" fmla="*/ 0 h 1017793"/>
                <a:gd name="connsiteX12" fmla="*/ 450224 w 1020188"/>
                <a:gd name="connsiteY12" fmla="*/ 0 h 1017793"/>
                <a:gd name="connsiteX13" fmla="*/ 397538 w 1020188"/>
                <a:gd name="connsiteY13" fmla="*/ 105372 h 1017793"/>
                <a:gd name="connsiteX14" fmla="*/ 304141 w 1020188"/>
                <a:gd name="connsiteY14" fmla="*/ 143689 h 1017793"/>
                <a:gd name="connsiteX15" fmla="*/ 191585 w 1020188"/>
                <a:gd name="connsiteY15" fmla="*/ 105372 h 1017793"/>
                <a:gd name="connsiteX16" fmla="*/ 105372 w 1020188"/>
                <a:gd name="connsiteY16" fmla="*/ 191585 h 1017793"/>
                <a:gd name="connsiteX17" fmla="*/ 143689 w 1020188"/>
                <a:gd name="connsiteY17" fmla="*/ 304141 h 1017793"/>
                <a:gd name="connsiteX18" fmla="*/ 105372 w 1020188"/>
                <a:gd name="connsiteY18" fmla="*/ 397538 h 1017793"/>
                <a:gd name="connsiteX19" fmla="*/ 0 w 1020188"/>
                <a:gd name="connsiteY19" fmla="*/ 450224 h 1017793"/>
                <a:gd name="connsiteX20" fmla="*/ 0 w 1020188"/>
                <a:gd name="connsiteY20" fmla="*/ 569964 h 1017793"/>
                <a:gd name="connsiteX21" fmla="*/ 105372 w 1020188"/>
                <a:gd name="connsiteY21" fmla="*/ 622650 h 1017793"/>
                <a:gd name="connsiteX22" fmla="*/ 143689 w 1020188"/>
                <a:gd name="connsiteY22" fmla="*/ 716048 h 1017793"/>
                <a:gd name="connsiteX23" fmla="*/ 105372 w 1020188"/>
                <a:gd name="connsiteY23" fmla="*/ 828604 h 1017793"/>
                <a:gd name="connsiteX24" fmla="*/ 189190 w 1020188"/>
                <a:gd name="connsiteY24" fmla="*/ 912422 h 1017793"/>
                <a:gd name="connsiteX25" fmla="*/ 301746 w 1020188"/>
                <a:gd name="connsiteY25" fmla="*/ 874105 h 1017793"/>
                <a:gd name="connsiteX26" fmla="*/ 395143 w 1020188"/>
                <a:gd name="connsiteY26" fmla="*/ 912422 h 1017793"/>
                <a:gd name="connsiteX27" fmla="*/ 447829 w 1020188"/>
                <a:gd name="connsiteY27" fmla="*/ 1017794 h 1017793"/>
                <a:gd name="connsiteX28" fmla="*/ 567570 w 1020188"/>
                <a:gd name="connsiteY28" fmla="*/ 1017794 h 1017793"/>
                <a:gd name="connsiteX29" fmla="*/ 620255 w 1020188"/>
                <a:gd name="connsiteY29" fmla="*/ 912422 h 1017793"/>
                <a:gd name="connsiteX30" fmla="*/ 713653 w 1020188"/>
                <a:gd name="connsiteY30" fmla="*/ 874105 h 1017793"/>
                <a:gd name="connsiteX31" fmla="*/ 826209 w 1020188"/>
                <a:gd name="connsiteY31" fmla="*/ 912422 h 1017793"/>
                <a:gd name="connsiteX32" fmla="*/ 912422 w 1020188"/>
                <a:gd name="connsiteY32" fmla="*/ 828604 h 1017793"/>
                <a:gd name="connsiteX33" fmla="*/ 874105 w 1020188"/>
                <a:gd name="connsiteY33" fmla="*/ 716048 h 1017793"/>
                <a:gd name="connsiteX34" fmla="*/ 914817 w 1020188"/>
                <a:gd name="connsiteY34" fmla="*/ 622650 h 1017793"/>
                <a:gd name="connsiteX35" fmla="*/ 1020188 w 1020188"/>
                <a:gd name="connsiteY35" fmla="*/ 569964 h 1017793"/>
                <a:gd name="connsiteX36" fmla="*/ 1020188 w 1020188"/>
                <a:gd name="connsiteY36" fmla="*/ 450224 h 1017793"/>
                <a:gd name="connsiteX37" fmla="*/ 914817 w 1020188"/>
                <a:gd name="connsiteY37" fmla="*/ 397538 h 1017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20188" h="1017793">
                  <a:moveTo>
                    <a:pt x="510094" y="689705"/>
                  </a:moveTo>
                  <a:cubicBezTo>
                    <a:pt x="409512" y="689705"/>
                    <a:pt x="330484" y="608281"/>
                    <a:pt x="330484" y="510094"/>
                  </a:cubicBezTo>
                  <a:cubicBezTo>
                    <a:pt x="330484" y="411907"/>
                    <a:pt x="411907" y="330484"/>
                    <a:pt x="510094" y="330484"/>
                  </a:cubicBezTo>
                  <a:cubicBezTo>
                    <a:pt x="610676" y="330484"/>
                    <a:pt x="689705" y="411907"/>
                    <a:pt x="689705" y="510094"/>
                  </a:cubicBezTo>
                  <a:cubicBezTo>
                    <a:pt x="689705" y="608281"/>
                    <a:pt x="608281" y="689705"/>
                    <a:pt x="510094" y="689705"/>
                  </a:cubicBezTo>
                  <a:close/>
                  <a:moveTo>
                    <a:pt x="914817" y="397538"/>
                  </a:moveTo>
                  <a:cubicBezTo>
                    <a:pt x="905238" y="364011"/>
                    <a:pt x="893264" y="332878"/>
                    <a:pt x="876500" y="304141"/>
                  </a:cubicBezTo>
                  <a:lnTo>
                    <a:pt x="914817" y="191585"/>
                  </a:lnTo>
                  <a:lnTo>
                    <a:pt x="828604" y="105372"/>
                  </a:lnTo>
                  <a:lnTo>
                    <a:pt x="716048" y="143689"/>
                  </a:lnTo>
                  <a:cubicBezTo>
                    <a:pt x="687310" y="126925"/>
                    <a:pt x="656178" y="114951"/>
                    <a:pt x="622650" y="105372"/>
                  </a:cubicBezTo>
                  <a:lnTo>
                    <a:pt x="569964" y="0"/>
                  </a:lnTo>
                  <a:lnTo>
                    <a:pt x="450224" y="0"/>
                  </a:lnTo>
                  <a:lnTo>
                    <a:pt x="397538" y="105372"/>
                  </a:lnTo>
                  <a:cubicBezTo>
                    <a:pt x="364011" y="114951"/>
                    <a:pt x="332878" y="126925"/>
                    <a:pt x="304141" y="143689"/>
                  </a:cubicBezTo>
                  <a:lnTo>
                    <a:pt x="191585" y="105372"/>
                  </a:lnTo>
                  <a:lnTo>
                    <a:pt x="105372" y="191585"/>
                  </a:lnTo>
                  <a:lnTo>
                    <a:pt x="143689" y="304141"/>
                  </a:lnTo>
                  <a:cubicBezTo>
                    <a:pt x="126925" y="332878"/>
                    <a:pt x="114951" y="364011"/>
                    <a:pt x="105372" y="397538"/>
                  </a:cubicBezTo>
                  <a:lnTo>
                    <a:pt x="0" y="450224"/>
                  </a:lnTo>
                  <a:lnTo>
                    <a:pt x="0" y="569964"/>
                  </a:lnTo>
                  <a:lnTo>
                    <a:pt x="105372" y="622650"/>
                  </a:lnTo>
                  <a:cubicBezTo>
                    <a:pt x="114951" y="656178"/>
                    <a:pt x="126925" y="687310"/>
                    <a:pt x="143689" y="716048"/>
                  </a:cubicBezTo>
                  <a:lnTo>
                    <a:pt x="105372" y="828604"/>
                  </a:lnTo>
                  <a:lnTo>
                    <a:pt x="189190" y="912422"/>
                  </a:lnTo>
                  <a:lnTo>
                    <a:pt x="301746" y="874105"/>
                  </a:lnTo>
                  <a:cubicBezTo>
                    <a:pt x="330484" y="890869"/>
                    <a:pt x="361616" y="902843"/>
                    <a:pt x="395143" y="912422"/>
                  </a:cubicBezTo>
                  <a:lnTo>
                    <a:pt x="447829" y="1017794"/>
                  </a:lnTo>
                  <a:lnTo>
                    <a:pt x="567570" y="1017794"/>
                  </a:lnTo>
                  <a:lnTo>
                    <a:pt x="620255" y="912422"/>
                  </a:lnTo>
                  <a:cubicBezTo>
                    <a:pt x="653783" y="902843"/>
                    <a:pt x="684915" y="890869"/>
                    <a:pt x="713653" y="874105"/>
                  </a:cubicBezTo>
                  <a:lnTo>
                    <a:pt x="826209" y="912422"/>
                  </a:lnTo>
                  <a:lnTo>
                    <a:pt x="912422" y="828604"/>
                  </a:lnTo>
                  <a:lnTo>
                    <a:pt x="874105" y="716048"/>
                  </a:lnTo>
                  <a:cubicBezTo>
                    <a:pt x="890869" y="687310"/>
                    <a:pt x="905238" y="653783"/>
                    <a:pt x="914817" y="622650"/>
                  </a:cubicBezTo>
                  <a:lnTo>
                    <a:pt x="1020188" y="569964"/>
                  </a:lnTo>
                  <a:lnTo>
                    <a:pt x="1020188" y="450224"/>
                  </a:lnTo>
                  <a:lnTo>
                    <a:pt x="914817" y="397538"/>
                  </a:lnTo>
                  <a:close/>
                </a:path>
              </a:pathLst>
            </a:custGeom>
            <a:grp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chemeClr val="tx1"/>
                </a:solidFill>
              </a:endParaRPr>
            </a:p>
          </p:txBody>
        </p:sp>
        <p:sp>
          <p:nvSpPr>
            <p:cNvPr id="55" name="Freeform: Shape 54">
              <a:extLst>
                <a:ext uri="{FF2B5EF4-FFF2-40B4-BE49-F238E27FC236}">
                  <a16:creationId xmlns:a16="http://schemas.microsoft.com/office/drawing/2014/main" id="{121550C4-8EC1-8425-A5C6-D76722670F36}"/>
                </a:ext>
              </a:extLst>
            </p:cNvPr>
            <p:cNvSpPr/>
            <p:nvPr/>
          </p:nvSpPr>
          <p:spPr>
            <a:xfrm>
              <a:off x="8363290" y="6223214"/>
              <a:ext cx="1020188" cy="1017793"/>
            </a:xfrm>
            <a:custGeom>
              <a:avLst/>
              <a:gdLst>
                <a:gd name="connsiteX0" fmla="*/ 510094 w 1020188"/>
                <a:gd name="connsiteY0" fmla="*/ 689705 h 1017793"/>
                <a:gd name="connsiteX1" fmla="*/ 330484 w 1020188"/>
                <a:gd name="connsiteY1" fmla="*/ 510094 h 1017793"/>
                <a:gd name="connsiteX2" fmla="*/ 510094 w 1020188"/>
                <a:gd name="connsiteY2" fmla="*/ 330484 h 1017793"/>
                <a:gd name="connsiteX3" fmla="*/ 689705 w 1020188"/>
                <a:gd name="connsiteY3" fmla="*/ 510094 h 1017793"/>
                <a:gd name="connsiteX4" fmla="*/ 510094 w 1020188"/>
                <a:gd name="connsiteY4" fmla="*/ 689705 h 1017793"/>
                <a:gd name="connsiteX5" fmla="*/ 510094 w 1020188"/>
                <a:gd name="connsiteY5" fmla="*/ 689705 h 1017793"/>
                <a:gd name="connsiteX6" fmla="*/ 876500 w 1020188"/>
                <a:gd name="connsiteY6" fmla="*/ 304141 h 1017793"/>
                <a:gd name="connsiteX7" fmla="*/ 914817 w 1020188"/>
                <a:gd name="connsiteY7" fmla="*/ 191585 h 1017793"/>
                <a:gd name="connsiteX8" fmla="*/ 828604 w 1020188"/>
                <a:gd name="connsiteY8" fmla="*/ 105372 h 1017793"/>
                <a:gd name="connsiteX9" fmla="*/ 716048 w 1020188"/>
                <a:gd name="connsiteY9" fmla="*/ 143689 h 1017793"/>
                <a:gd name="connsiteX10" fmla="*/ 622650 w 1020188"/>
                <a:gd name="connsiteY10" fmla="*/ 105372 h 1017793"/>
                <a:gd name="connsiteX11" fmla="*/ 569964 w 1020188"/>
                <a:gd name="connsiteY11" fmla="*/ 0 h 1017793"/>
                <a:gd name="connsiteX12" fmla="*/ 450224 w 1020188"/>
                <a:gd name="connsiteY12" fmla="*/ 0 h 1017793"/>
                <a:gd name="connsiteX13" fmla="*/ 397538 w 1020188"/>
                <a:gd name="connsiteY13" fmla="*/ 105372 h 1017793"/>
                <a:gd name="connsiteX14" fmla="*/ 304141 w 1020188"/>
                <a:gd name="connsiteY14" fmla="*/ 143689 h 1017793"/>
                <a:gd name="connsiteX15" fmla="*/ 191585 w 1020188"/>
                <a:gd name="connsiteY15" fmla="*/ 105372 h 1017793"/>
                <a:gd name="connsiteX16" fmla="*/ 107766 w 1020188"/>
                <a:gd name="connsiteY16" fmla="*/ 189190 h 1017793"/>
                <a:gd name="connsiteX17" fmla="*/ 143689 w 1020188"/>
                <a:gd name="connsiteY17" fmla="*/ 301746 h 1017793"/>
                <a:gd name="connsiteX18" fmla="*/ 105372 w 1020188"/>
                <a:gd name="connsiteY18" fmla="*/ 395143 h 1017793"/>
                <a:gd name="connsiteX19" fmla="*/ 0 w 1020188"/>
                <a:gd name="connsiteY19" fmla="*/ 447829 h 1017793"/>
                <a:gd name="connsiteX20" fmla="*/ 0 w 1020188"/>
                <a:gd name="connsiteY20" fmla="*/ 567570 h 1017793"/>
                <a:gd name="connsiteX21" fmla="*/ 105372 w 1020188"/>
                <a:gd name="connsiteY21" fmla="*/ 620255 h 1017793"/>
                <a:gd name="connsiteX22" fmla="*/ 143689 w 1020188"/>
                <a:gd name="connsiteY22" fmla="*/ 713653 h 1017793"/>
                <a:gd name="connsiteX23" fmla="*/ 107766 w 1020188"/>
                <a:gd name="connsiteY23" fmla="*/ 826209 h 1017793"/>
                <a:gd name="connsiteX24" fmla="*/ 191585 w 1020188"/>
                <a:gd name="connsiteY24" fmla="*/ 910027 h 1017793"/>
                <a:gd name="connsiteX25" fmla="*/ 304141 w 1020188"/>
                <a:gd name="connsiteY25" fmla="*/ 874105 h 1017793"/>
                <a:gd name="connsiteX26" fmla="*/ 397538 w 1020188"/>
                <a:gd name="connsiteY26" fmla="*/ 912422 h 1017793"/>
                <a:gd name="connsiteX27" fmla="*/ 450224 w 1020188"/>
                <a:gd name="connsiteY27" fmla="*/ 1017794 h 1017793"/>
                <a:gd name="connsiteX28" fmla="*/ 569964 w 1020188"/>
                <a:gd name="connsiteY28" fmla="*/ 1017794 h 1017793"/>
                <a:gd name="connsiteX29" fmla="*/ 622650 w 1020188"/>
                <a:gd name="connsiteY29" fmla="*/ 912422 h 1017793"/>
                <a:gd name="connsiteX30" fmla="*/ 716048 w 1020188"/>
                <a:gd name="connsiteY30" fmla="*/ 874105 h 1017793"/>
                <a:gd name="connsiteX31" fmla="*/ 828604 w 1020188"/>
                <a:gd name="connsiteY31" fmla="*/ 912422 h 1017793"/>
                <a:gd name="connsiteX32" fmla="*/ 912422 w 1020188"/>
                <a:gd name="connsiteY32" fmla="*/ 826209 h 1017793"/>
                <a:gd name="connsiteX33" fmla="*/ 876500 w 1020188"/>
                <a:gd name="connsiteY33" fmla="*/ 716048 h 1017793"/>
                <a:gd name="connsiteX34" fmla="*/ 914817 w 1020188"/>
                <a:gd name="connsiteY34" fmla="*/ 622650 h 1017793"/>
                <a:gd name="connsiteX35" fmla="*/ 1020188 w 1020188"/>
                <a:gd name="connsiteY35" fmla="*/ 569964 h 1017793"/>
                <a:gd name="connsiteX36" fmla="*/ 1020188 w 1020188"/>
                <a:gd name="connsiteY36" fmla="*/ 450224 h 1017793"/>
                <a:gd name="connsiteX37" fmla="*/ 914817 w 1020188"/>
                <a:gd name="connsiteY37" fmla="*/ 397538 h 1017793"/>
                <a:gd name="connsiteX38" fmla="*/ 876500 w 1020188"/>
                <a:gd name="connsiteY38" fmla="*/ 304141 h 1017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20188" h="1017793">
                  <a:moveTo>
                    <a:pt x="510094" y="689705"/>
                  </a:moveTo>
                  <a:cubicBezTo>
                    <a:pt x="409512" y="689705"/>
                    <a:pt x="330484" y="608281"/>
                    <a:pt x="330484" y="510094"/>
                  </a:cubicBezTo>
                  <a:cubicBezTo>
                    <a:pt x="330484" y="409512"/>
                    <a:pt x="411907" y="330484"/>
                    <a:pt x="510094" y="330484"/>
                  </a:cubicBezTo>
                  <a:cubicBezTo>
                    <a:pt x="610676" y="330484"/>
                    <a:pt x="689705" y="411907"/>
                    <a:pt x="689705" y="510094"/>
                  </a:cubicBezTo>
                  <a:cubicBezTo>
                    <a:pt x="689705" y="608281"/>
                    <a:pt x="610676" y="689705"/>
                    <a:pt x="510094" y="689705"/>
                  </a:cubicBezTo>
                  <a:lnTo>
                    <a:pt x="510094" y="689705"/>
                  </a:lnTo>
                  <a:close/>
                  <a:moveTo>
                    <a:pt x="876500" y="304141"/>
                  </a:moveTo>
                  <a:lnTo>
                    <a:pt x="914817" y="191585"/>
                  </a:lnTo>
                  <a:lnTo>
                    <a:pt x="828604" y="105372"/>
                  </a:lnTo>
                  <a:lnTo>
                    <a:pt x="716048" y="143689"/>
                  </a:lnTo>
                  <a:cubicBezTo>
                    <a:pt x="687310" y="126925"/>
                    <a:pt x="653783" y="114951"/>
                    <a:pt x="622650" y="105372"/>
                  </a:cubicBezTo>
                  <a:lnTo>
                    <a:pt x="569964" y="0"/>
                  </a:lnTo>
                  <a:lnTo>
                    <a:pt x="450224" y="0"/>
                  </a:lnTo>
                  <a:lnTo>
                    <a:pt x="397538" y="105372"/>
                  </a:lnTo>
                  <a:cubicBezTo>
                    <a:pt x="364011" y="114951"/>
                    <a:pt x="332878" y="126925"/>
                    <a:pt x="304141" y="143689"/>
                  </a:cubicBezTo>
                  <a:lnTo>
                    <a:pt x="191585" y="105372"/>
                  </a:lnTo>
                  <a:lnTo>
                    <a:pt x="107766" y="189190"/>
                  </a:lnTo>
                  <a:lnTo>
                    <a:pt x="143689" y="301746"/>
                  </a:lnTo>
                  <a:cubicBezTo>
                    <a:pt x="126925" y="330484"/>
                    <a:pt x="114951" y="364011"/>
                    <a:pt x="105372" y="395143"/>
                  </a:cubicBezTo>
                  <a:lnTo>
                    <a:pt x="0" y="447829"/>
                  </a:lnTo>
                  <a:lnTo>
                    <a:pt x="0" y="567570"/>
                  </a:lnTo>
                  <a:lnTo>
                    <a:pt x="105372" y="620255"/>
                  </a:lnTo>
                  <a:cubicBezTo>
                    <a:pt x="114951" y="653783"/>
                    <a:pt x="126925" y="684915"/>
                    <a:pt x="143689" y="713653"/>
                  </a:cubicBezTo>
                  <a:lnTo>
                    <a:pt x="107766" y="826209"/>
                  </a:lnTo>
                  <a:lnTo>
                    <a:pt x="191585" y="910027"/>
                  </a:lnTo>
                  <a:lnTo>
                    <a:pt x="304141" y="874105"/>
                  </a:lnTo>
                  <a:cubicBezTo>
                    <a:pt x="332878" y="890869"/>
                    <a:pt x="364011" y="902843"/>
                    <a:pt x="397538" y="912422"/>
                  </a:cubicBezTo>
                  <a:lnTo>
                    <a:pt x="450224" y="1017794"/>
                  </a:lnTo>
                  <a:lnTo>
                    <a:pt x="569964" y="1017794"/>
                  </a:lnTo>
                  <a:lnTo>
                    <a:pt x="622650" y="912422"/>
                  </a:lnTo>
                  <a:cubicBezTo>
                    <a:pt x="656178" y="902843"/>
                    <a:pt x="687310" y="890869"/>
                    <a:pt x="716048" y="874105"/>
                  </a:cubicBezTo>
                  <a:lnTo>
                    <a:pt x="828604" y="912422"/>
                  </a:lnTo>
                  <a:lnTo>
                    <a:pt x="912422" y="826209"/>
                  </a:lnTo>
                  <a:lnTo>
                    <a:pt x="876500" y="716048"/>
                  </a:lnTo>
                  <a:cubicBezTo>
                    <a:pt x="893264" y="687310"/>
                    <a:pt x="905238" y="656178"/>
                    <a:pt x="914817" y="622650"/>
                  </a:cubicBezTo>
                  <a:lnTo>
                    <a:pt x="1020188" y="569964"/>
                  </a:lnTo>
                  <a:lnTo>
                    <a:pt x="1020188" y="450224"/>
                  </a:lnTo>
                  <a:lnTo>
                    <a:pt x="914817" y="397538"/>
                  </a:lnTo>
                  <a:cubicBezTo>
                    <a:pt x="905238" y="364011"/>
                    <a:pt x="893264" y="332878"/>
                    <a:pt x="876500" y="304141"/>
                  </a:cubicBezTo>
                  <a:close/>
                </a:path>
              </a:pathLst>
            </a:custGeom>
            <a:grp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chemeClr val="tx1"/>
                </a:solidFill>
              </a:endParaRPr>
            </a:p>
          </p:txBody>
        </p:sp>
      </p:grpSp>
      <p:pic>
        <p:nvPicPr>
          <p:cNvPr id="58" name="Picture 57">
            <a:extLst>
              <a:ext uri="{FF2B5EF4-FFF2-40B4-BE49-F238E27FC236}">
                <a16:creationId xmlns:a16="http://schemas.microsoft.com/office/drawing/2014/main" id="{D8D42425-3C54-57EE-84B4-7F427A4479E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935200" y="3630537"/>
            <a:ext cx="1981200" cy="1981200"/>
          </a:xfrm>
          <a:prstGeom prst="rect">
            <a:avLst/>
          </a:prstGeom>
        </p:spPr>
      </p:pic>
      <p:pic>
        <p:nvPicPr>
          <p:cNvPr id="59" name="Picture 58">
            <a:extLst>
              <a:ext uri="{FF2B5EF4-FFF2-40B4-BE49-F238E27FC236}">
                <a16:creationId xmlns:a16="http://schemas.microsoft.com/office/drawing/2014/main" id="{F3A2D21C-822D-985C-B249-04D6C3FBAD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870327" y="6374716"/>
            <a:ext cx="2514738" cy="2514738"/>
          </a:xfrm>
          <a:prstGeom prst="rect">
            <a:avLst/>
          </a:prstGeom>
        </p:spPr>
      </p:pic>
      <p:sp>
        <p:nvSpPr>
          <p:cNvPr id="73" name="TextBox 7">
            <a:extLst>
              <a:ext uri="{FF2B5EF4-FFF2-40B4-BE49-F238E27FC236}">
                <a16:creationId xmlns:a16="http://schemas.microsoft.com/office/drawing/2014/main" id="{8B5647A5-43C3-2C48-7730-6C90428B095A}"/>
              </a:ext>
            </a:extLst>
          </p:cNvPr>
          <p:cNvSpPr txBox="1"/>
          <p:nvPr/>
        </p:nvSpPr>
        <p:spPr>
          <a:xfrm>
            <a:off x="7496501" y="8962640"/>
            <a:ext cx="3886200" cy="371897"/>
          </a:xfrm>
          <a:prstGeom prst="rect">
            <a:avLst/>
          </a:prstGeom>
        </p:spPr>
        <p:txBody>
          <a:bodyPr wrap="square" lIns="0" tIns="0" rIns="0" bIns="0" rtlCol="0" anchor="t">
            <a:spAutoFit/>
          </a:bodyPr>
          <a:lstStyle/>
          <a:p>
            <a:pPr marL="0" lvl="0" indent="0" algn="ctr">
              <a:lnSpc>
                <a:spcPts val="2940"/>
              </a:lnSpc>
              <a:spcBef>
                <a:spcPct val="0"/>
              </a:spcBef>
            </a:pPr>
            <a:r>
              <a:rPr lang="en-IN" sz="2800" dirty="0">
                <a:solidFill>
                  <a:srgbClr val="000000"/>
                </a:solidFill>
                <a:latin typeface="Lato"/>
              </a:rPr>
              <a:t>M</a:t>
            </a:r>
            <a:r>
              <a:rPr lang="en-US" sz="2800" dirty="0">
                <a:solidFill>
                  <a:srgbClr val="000000"/>
                </a:solidFill>
                <a:latin typeface="Lato"/>
              </a:rPr>
              <a:t>achine Learning Model</a:t>
            </a:r>
            <a:endParaRPr lang="en-US" sz="2800" u="none" dirty="0">
              <a:solidFill>
                <a:srgbClr val="000000"/>
              </a:solidFill>
              <a:latin typeface="Lato"/>
            </a:endParaRPr>
          </a:p>
        </p:txBody>
      </p:sp>
      <p:pic>
        <p:nvPicPr>
          <p:cNvPr id="75" name="Graphic 74" descr="Research">
            <a:extLst>
              <a:ext uri="{FF2B5EF4-FFF2-40B4-BE49-F238E27FC236}">
                <a16:creationId xmlns:a16="http://schemas.microsoft.com/office/drawing/2014/main" id="{49C1E862-429F-914C-DDAA-D27D66746B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28730" y="4559961"/>
            <a:ext cx="1086748" cy="1086748"/>
          </a:xfrm>
          <a:prstGeom prst="rect">
            <a:avLst/>
          </a:prstGeom>
        </p:spPr>
      </p:pic>
      <p:pic>
        <p:nvPicPr>
          <p:cNvPr id="77" name="Graphic 76" descr="Database">
            <a:extLst>
              <a:ext uri="{FF2B5EF4-FFF2-40B4-BE49-F238E27FC236}">
                <a16:creationId xmlns:a16="http://schemas.microsoft.com/office/drawing/2014/main" id="{A6D3E1AD-629E-E937-F06C-01DFB48E1AC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62934" y="7071328"/>
            <a:ext cx="881063" cy="881063"/>
          </a:xfrm>
          <a:prstGeom prst="rect">
            <a:avLst/>
          </a:prstGeom>
        </p:spPr>
      </p:pic>
      <p:pic>
        <p:nvPicPr>
          <p:cNvPr id="79" name="Graphic 78" descr="Bar chart">
            <a:extLst>
              <a:ext uri="{FF2B5EF4-FFF2-40B4-BE49-F238E27FC236}">
                <a16:creationId xmlns:a16="http://schemas.microsoft.com/office/drawing/2014/main" id="{05B80FCC-625A-DECD-F954-49D35BA8C0F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774723" y="5716600"/>
            <a:ext cx="914400" cy="914400"/>
          </a:xfrm>
          <a:prstGeom prst="rect">
            <a:avLst/>
          </a:prstGeom>
        </p:spPr>
      </p:pic>
      <p:pic>
        <p:nvPicPr>
          <p:cNvPr id="81" name="Graphic 80" descr="Network diagram">
            <a:extLst>
              <a:ext uri="{FF2B5EF4-FFF2-40B4-BE49-F238E27FC236}">
                <a16:creationId xmlns:a16="http://schemas.microsoft.com/office/drawing/2014/main" id="{42E2527C-07B0-4762-F344-BDA62FE6BC1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315467" y="4607357"/>
            <a:ext cx="914400" cy="914400"/>
          </a:xfrm>
          <a:prstGeom prst="rect">
            <a:avLst/>
          </a:prstGeom>
        </p:spPr>
      </p:pic>
      <p:pic>
        <p:nvPicPr>
          <p:cNvPr id="83" name="Graphic 82" descr="Atom">
            <a:extLst>
              <a:ext uri="{FF2B5EF4-FFF2-40B4-BE49-F238E27FC236}">
                <a16:creationId xmlns:a16="http://schemas.microsoft.com/office/drawing/2014/main" id="{FD804BCD-233D-E2C5-271F-0A0D79A0984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185981" y="5726131"/>
            <a:ext cx="914400" cy="914400"/>
          </a:xfrm>
          <a:prstGeom prst="rect">
            <a:avLst/>
          </a:prstGeom>
        </p:spPr>
      </p:pic>
      <p:pic>
        <p:nvPicPr>
          <p:cNvPr id="85" name="Graphic 84" descr="Lightbulb and gear">
            <a:extLst>
              <a:ext uri="{FF2B5EF4-FFF2-40B4-BE49-F238E27FC236}">
                <a16:creationId xmlns:a16="http://schemas.microsoft.com/office/drawing/2014/main" id="{677DE4A2-6687-CEF9-4BB5-07A72877A55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211598" y="7037991"/>
            <a:ext cx="914400" cy="914400"/>
          </a:xfrm>
          <a:prstGeom prst="rect">
            <a:avLst/>
          </a:prstGeom>
        </p:spPr>
      </p:pic>
      <p:pic>
        <p:nvPicPr>
          <p:cNvPr id="102" name="Graphic 101" descr="Arrow Slight curve">
            <a:extLst>
              <a:ext uri="{FF2B5EF4-FFF2-40B4-BE49-F238E27FC236}">
                <a16:creationId xmlns:a16="http://schemas.microsoft.com/office/drawing/2014/main" id="{82F70ECD-A312-59CE-FA3C-8DB766C174E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rot="19900854">
            <a:off x="12721342" y="5231168"/>
            <a:ext cx="2070033" cy="1095558"/>
          </a:xfrm>
          <a:prstGeom prst="rect">
            <a:avLst/>
          </a:prstGeom>
        </p:spPr>
      </p:pic>
      <p:pic>
        <p:nvPicPr>
          <p:cNvPr id="103" name="Graphic 102" descr="Arrow Slight curve">
            <a:extLst>
              <a:ext uri="{FF2B5EF4-FFF2-40B4-BE49-F238E27FC236}">
                <a16:creationId xmlns:a16="http://schemas.microsoft.com/office/drawing/2014/main" id="{9E907C45-3D1B-CDBD-81D6-423D25697E1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rot="2171100">
            <a:off x="12604721" y="6336730"/>
            <a:ext cx="2070033" cy="1095558"/>
          </a:xfrm>
          <a:prstGeom prst="rect">
            <a:avLst/>
          </a:prstGeom>
        </p:spPr>
      </p:pic>
      <p:sp>
        <p:nvSpPr>
          <p:cNvPr id="2" name="TextBox 1">
            <a:extLst>
              <a:ext uri="{FF2B5EF4-FFF2-40B4-BE49-F238E27FC236}">
                <a16:creationId xmlns:a16="http://schemas.microsoft.com/office/drawing/2014/main" id="{A994F885-B196-86C0-6EF2-0DFFE258E660}"/>
              </a:ext>
            </a:extLst>
          </p:cNvPr>
          <p:cNvSpPr txBox="1"/>
          <p:nvPr/>
        </p:nvSpPr>
        <p:spPr>
          <a:xfrm>
            <a:off x="14630400" y="3094503"/>
            <a:ext cx="2590800" cy="331664"/>
          </a:xfrm>
          <a:prstGeom prst="rect">
            <a:avLst/>
          </a:prstGeom>
        </p:spPr>
        <p:style>
          <a:lnRef idx="0">
            <a:schemeClr val="accent5"/>
          </a:lnRef>
          <a:fillRef idx="3">
            <a:schemeClr val="accent5"/>
          </a:fillRef>
          <a:effectRef idx="3">
            <a:schemeClr val="accent5"/>
          </a:effectRef>
          <a:fontRef idx="minor">
            <a:schemeClr val="lt1"/>
          </a:fontRef>
        </p:style>
        <p:txBody>
          <a:bodyPr wrap="square" rtlCol="0"/>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IN" sz="1800" b="1" dirty="0"/>
              <a:t>Benign</a:t>
            </a:r>
            <a:endParaRPr lang="en-US" sz="1800" b="1" dirty="0"/>
          </a:p>
        </p:txBody>
      </p:sp>
      <p:sp>
        <p:nvSpPr>
          <p:cNvPr id="3" name="TextBox 2">
            <a:extLst>
              <a:ext uri="{FF2B5EF4-FFF2-40B4-BE49-F238E27FC236}">
                <a16:creationId xmlns:a16="http://schemas.microsoft.com/office/drawing/2014/main" id="{CC761EB9-42EC-EB80-6FBB-E989FAFE65A0}"/>
              </a:ext>
            </a:extLst>
          </p:cNvPr>
          <p:cNvSpPr txBox="1"/>
          <p:nvPr/>
        </p:nvSpPr>
        <p:spPr>
          <a:xfrm>
            <a:off x="14794265" y="9011400"/>
            <a:ext cx="2590800" cy="331664"/>
          </a:xfrm>
          <a:prstGeom prst="rect">
            <a:avLst/>
          </a:prstGeom>
        </p:spPr>
        <p:style>
          <a:lnRef idx="0">
            <a:schemeClr val="accent5"/>
          </a:lnRef>
          <a:fillRef idx="3">
            <a:schemeClr val="accent5"/>
          </a:fillRef>
          <a:effectRef idx="3">
            <a:schemeClr val="accent5"/>
          </a:effectRef>
          <a:fontRef idx="minor">
            <a:schemeClr val="lt1"/>
          </a:fontRef>
        </p:style>
        <p:txBody>
          <a:bodyPr wrap="square" rtlCol="0"/>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IN" sz="1800" b="1" dirty="0"/>
              <a:t>Malware</a:t>
            </a:r>
            <a:endParaRPr lang="en-US" sz="1800" b="1" dirty="0"/>
          </a:p>
        </p:txBody>
      </p:sp>
    </p:spTree>
    <p:extLst>
      <p:ext uri="{BB962C8B-B14F-4D97-AF65-F5344CB8AC3E}">
        <p14:creationId xmlns:p14="http://schemas.microsoft.com/office/powerpoint/2010/main" val="421344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0-#ppt_w/2"/>
                                          </p:val>
                                        </p:tav>
                                        <p:tav tm="100000">
                                          <p:val>
                                            <p:strVal val="#ppt_x"/>
                                          </p:val>
                                        </p:tav>
                                      </p:tavLst>
                                    </p:anim>
                                    <p:anim calcmode="lin" valueType="num">
                                      <p:cBhvr additive="base">
                                        <p:cTn id="15" dur="500" fill="hold"/>
                                        <p:tgtEl>
                                          <p:spTgt spid="7"/>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0-#ppt_w/2"/>
                                          </p:val>
                                        </p:tav>
                                        <p:tav tm="100000">
                                          <p:val>
                                            <p:strVal val="#ppt_x"/>
                                          </p:val>
                                        </p:tav>
                                      </p:tavLst>
                                    </p:anim>
                                    <p:anim calcmode="lin" valueType="num">
                                      <p:cBhvr additive="base">
                                        <p:cTn id="19" dur="500" fill="hold"/>
                                        <p:tgtEl>
                                          <p:spTgt spid="12"/>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0"/>
                                  </p:stCondLst>
                                  <p:childTnLst>
                                    <p:set>
                                      <p:cBhvr>
                                        <p:cTn id="25" dur="1" fill="hold">
                                          <p:stCondLst>
                                            <p:cond delay="0"/>
                                          </p:stCondLst>
                                        </p:cTn>
                                        <p:tgtEl>
                                          <p:spTgt spid="36"/>
                                        </p:tgtEl>
                                        <p:attrNameLst>
                                          <p:attrName>style.visibility</p:attrName>
                                        </p:attrNameLst>
                                      </p:cBhvr>
                                      <p:to>
                                        <p:strVal val="visible"/>
                                      </p:to>
                                    </p:set>
                                    <p:anim calcmode="lin" valueType="num">
                                      <p:cBhvr additive="base">
                                        <p:cTn id="26" dur="500" fill="hold"/>
                                        <p:tgtEl>
                                          <p:spTgt spid="36"/>
                                        </p:tgtEl>
                                        <p:attrNameLst>
                                          <p:attrName>ppt_x</p:attrName>
                                        </p:attrNameLst>
                                      </p:cBhvr>
                                      <p:tavLst>
                                        <p:tav tm="0">
                                          <p:val>
                                            <p:strVal val="0-#ppt_w/2"/>
                                          </p:val>
                                        </p:tav>
                                        <p:tav tm="100000">
                                          <p:val>
                                            <p:strVal val="#ppt_x"/>
                                          </p:val>
                                        </p:tav>
                                      </p:tavLst>
                                    </p:anim>
                                    <p:anim calcmode="lin" valueType="num">
                                      <p:cBhvr additive="base">
                                        <p:cTn id="27" dur="500" fill="hold"/>
                                        <p:tgtEl>
                                          <p:spTgt spid="36"/>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0"/>
                                  </p:stCondLst>
                                  <p:childTnLst>
                                    <p:set>
                                      <p:cBhvr>
                                        <p:cTn id="29" dur="1" fill="hold">
                                          <p:stCondLst>
                                            <p:cond delay="0"/>
                                          </p:stCondLst>
                                        </p:cTn>
                                        <p:tgtEl>
                                          <p:spTgt spid="37"/>
                                        </p:tgtEl>
                                        <p:attrNameLst>
                                          <p:attrName>style.visibility</p:attrName>
                                        </p:attrNameLst>
                                      </p:cBhvr>
                                      <p:to>
                                        <p:strVal val="visible"/>
                                      </p:to>
                                    </p:set>
                                    <p:anim calcmode="lin" valueType="num">
                                      <p:cBhvr additive="base">
                                        <p:cTn id="30" dur="500" fill="hold"/>
                                        <p:tgtEl>
                                          <p:spTgt spid="37"/>
                                        </p:tgtEl>
                                        <p:attrNameLst>
                                          <p:attrName>ppt_x</p:attrName>
                                        </p:attrNameLst>
                                      </p:cBhvr>
                                      <p:tavLst>
                                        <p:tav tm="0">
                                          <p:val>
                                            <p:strVal val="0-#ppt_w/2"/>
                                          </p:val>
                                        </p:tav>
                                        <p:tav tm="100000">
                                          <p:val>
                                            <p:strVal val="#ppt_x"/>
                                          </p:val>
                                        </p:tav>
                                      </p:tavLst>
                                    </p:anim>
                                    <p:anim calcmode="lin" valueType="num">
                                      <p:cBhvr additive="base">
                                        <p:cTn id="31" dur="500" fill="hold"/>
                                        <p:tgtEl>
                                          <p:spTgt spid="37"/>
                                        </p:tgtEl>
                                        <p:attrNameLst>
                                          <p:attrName>ppt_y</p:attrName>
                                        </p:attrNameLst>
                                      </p:cBhvr>
                                      <p:tavLst>
                                        <p:tav tm="0">
                                          <p:val>
                                            <p:strVal val="#ppt_y"/>
                                          </p:val>
                                        </p:tav>
                                        <p:tav tm="100000">
                                          <p:val>
                                            <p:strVal val="#ppt_y"/>
                                          </p:val>
                                        </p:tav>
                                      </p:tavLst>
                                    </p:anim>
                                  </p:childTnLst>
                                </p:cTn>
                              </p:par>
                              <p:par>
                                <p:cTn id="32" presetID="2" presetClass="entr" presetSubtype="8" fill="hold" nodeType="withEffect">
                                  <p:stCondLst>
                                    <p:cond delay="0"/>
                                  </p:stCondLst>
                                  <p:childTnLst>
                                    <p:set>
                                      <p:cBhvr>
                                        <p:cTn id="33" dur="1" fill="hold">
                                          <p:stCondLst>
                                            <p:cond delay="0"/>
                                          </p:stCondLst>
                                        </p:cTn>
                                        <p:tgtEl>
                                          <p:spTgt spid="38"/>
                                        </p:tgtEl>
                                        <p:attrNameLst>
                                          <p:attrName>style.visibility</p:attrName>
                                        </p:attrNameLst>
                                      </p:cBhvr>
                                      <p:to>
                                        <p:strVal val="visible"/>
                                      </p:to>
                                    </p:set>
                                    <p:anim calcmode="lin" valueType="num">
                                      <p:cBhvr additive="base">
                                        <p:cTn id="34" dur="500" fill="hold"/>
                                        <p:tgtEl>
                                          <p:spTgt spid="38"/>
                                        </p:tgtEl>
                                        <p:attrNameLst>
                                          <p:attrName>ppt_x</p:attrName>
                                        </p:attrNameLst>
                                      </p:cBhvr>
                                      <p:tavLst>
                                        <p:tav tm="0">
                                          <p:val>
                                            <p:strVal val="0-#ppt_w/2"/>
                                          </p:val>
                                        </p:tav>
                                        <p:tav tm="100000">
                                          <p:val>
                                            <p:strVal val="#ppt_x"/>
                                          </p:val>
                                        </p:tav>
                                      </p:tavLst>
                                    </p:anim>
                                    <p:anim calcmode="lin" valueType="num">
                                      <p:cBhvr additive="base">
                                        <p:cTn id="35" dur="500" fill="hold"/>
                                        <p:tgtEl>
                                          <p:spTgt spid="38"/>
                                        </p:tgtEl>
                                        <p:attrNameLst>
                                          <p:attrName>ppt_y</p:attrName>
                                        </p:attrNameLst>
                                      </p:cBhvr>
                                      <p:tavLst>
                                        <p:tav tm="0">
                                          <p:val>
                                            <p:strVal val="#ppt_y"/>
                                          </p:val>
                                        </p:tav>
                                        <p:tav tm="100000">
                                          <p:val>
                                            <p:strVal val="#ppt_y"/>
                                          </p:val>
                                        </p:tav>
                                      </p:tavLst>
                                    </p:anim>
                                  </p:childTnLst>
                                </p:cTn>
                              </p:par>
                              <p:par>
                                <p:cTn id="36" presetID="2" presetClass="entr" presetSubtype="8" fill="hold" nodeType="withEffect">
                                  <p:stCondLst>
                                    <p:cond delay="0"/>
                                  </p:stCondLst>
                                  <p:childTnLst>
                                    <p:set>
                                      <p:cBhvr>
                                        <p:cTn id="37" dur="1" fill="hold">
                                          <p:stCondLst>
                                            <p:cond delay="0"/>
                                          </p:stCondLst>
                                        </p:cTn>
                                        <p:tgtEl>
                                          <p:spTgt spid="39"/>
                                        </p:tgtEl>
                                        <p:attrNameLst>
                                          <p:attrName>style.visibility</p:attrName>
                                        </p:attrNameLst>
                                      </p:cBhvr>
                                      <p:to>
                                        <p:strVal val="visible"/>
                                      </p:to>
                                    </p:set>
                                    <p:anim calcmode="lin" valueType="num">
                                      <p:cBhvr additive="base">
                                        <p:cTn id="38" dur="500" fill="hold"/>
                                        <p:tgtEl>
                                          <p:spTgt spid="39"/>
                                        </p:tgtEl>
                                        <p:attrNameLst>
                                          <p:attrName>ppt_x</p:attrName>
                                        </p:attrNameLst>
                                      </p:cBhvr>
                                      <p:tavLst>
                                        <p:tav tm="0">
                                          <p:val>
                                            <p:strVal val="0-#ppt_w/2"/>
                                          </p:val>
                                        </p:tav>
                                        <p:tav tm="100000">
                                          <p:val>
                                            <p:strVal val="#ppt_x"/>
                                          </p:val>
                                        </p:tav>
                                      </p:tavLst>
                                    </p:anim>
                                    <p:anim calcmode="lin" valueType="num">
                                      <p:cBhvr additive="base">
                                        <p:cTn id="39" dur="500" fill="hold"/>
                                        <p:tgtEl>
                                          <p:spTgt spid="39"/>
                                        </p:tgtEl>
                                        <p:attrNameLst>
                                          <p:attrName>ppt_y</p:attrName>
                                        </p:attrNameLst>
                                      </p:cBhvr>
                                      <p:tavLst>
                                        <p:tav tm="0">
                                          <p:val>
                                            <p:strVal val="#ppt_y"/>
                                          </p:val>
                                        </p:tav>
                                        <p:tav tm="100000">
                                          <p:val>
                                            <p:strVal val="#ppt_y"/>
                                          </p:val>
                                        </p:tav>
                                      </p:tavLst>
                                    </p:anim>
                                  </p:childTnLst>
                                </p:cTn>
                              </p:par>
                              <p:par>
                                <p:cTn id="40" presetID="2" presetClass="entr" presetSubtype="8" fill="hold" nodeType="withEffect">
                                  <p:stCondLst>
                                    <p:cond delay="0"/>
                                  </p:stCondLst>
                                  <p:childTnLst>
                                    <p:set>
                                      <p:cBhvr>
                                        <p:cTn id="41" dur="1" fill="hold">
                                          <p:stCondLst>
                                            <p:cond delay="0"/>
                                          </p:stCondLst>
                                        </p:cTn>
                                        <p:tgtEl>
                                          <p:spTgt spid="40"/>
                                        </p:tgtEl>
                                        <p:attrNameLst>
                                          <p:attrName>style.visibility</p:attrName>
                                        </p:attrNameLst>
                                      </p:cBhvr>
                                      <p:to>
                                        <p:strVal val="visible"/>
                                      </p:to>
                                    </p:set>
                                    <p:anim calcmode="lin" valueType="num">
                                      <p:cBhvr additive="base">
                                        <p:cTn id="42" dur="500" fill="hold"/>
                                        <p:tgtEl>
                                          <p:spTgt spid="40"/>
                                        </p:tgtEl>
                                        <p:attrNameLst>
                                          <p:attrName>ppt_x</p:attrName>
                                        </p:attrNameLst>
                                      </p:cBhvr>
                                      <p:tavLst>
                                        <p:tav tm="0">
                                          <p:val>
                                            <p:strVal val="0-#ppt_w/2"/>
                                          </p:val>
                                        </p:tav>
                                        <p:tav tm="100000">
                                          <p:val>
                                            <p:strVal val="#ppt_x"/>
                                          </p:val>
                                        </p:tav>
                                      </p:tavLst>
                                    </p:anim>
                                    <p:anim calcmode="lin" valueType="num">
                                      <p:cBhvr additive="base">
                                        <p:cTn id="43" dur="500" fill="hold"/>
                                        <p:tgtEl>
                                          <p:spTgt spid="40"/>
                                        </p:tgtEl>
                                        <p:attrNameLst>
                                          <p:attrName>ppt_y</p:attrName>
                                        </p:attrNameLst>
                                      </p:cBhvr>
                                      <p:tavLst>
                                        <p:tav tm="0">
                                          <p:val>
                                            <p:strVal val="#ppt_y"/>
                                          </p:val>
                                        </p:tav>
                                        <p:tav tm="100000">
                                          <p:val>
                                            <p:strVal val="#ppt_y"/>
                                          </p:val>
                                        </p:tav>
                                      </p:tavLst>
                                    </p:anim>
                                  </p:childTnLst>
                                </p:cTn>
                              </p:par>
                              <p:par>
                                <p:cTn id="44" presetID="2" presetClass="entr" presetSubtype="8" fill="hold" nodeType="withEffect">
                                  <p:stCondLst>
                                    <p:cond delay="0"/>
                                  </p:stCondLst>
                                  <p:childTnLst>
                                    <p:set>
                                      <p:cBhvr>
                                        <p:cTn id="45" dur="1" fill="hold">
                                          <p:stCondLst>
                                            <p:cond delay="0"/>
                                          </p:stCondLst>
                                        </p:cTn>
                                        <p:tgtEl>
                                          <p:spTgt spid="41"/>
                                        </p:tgtEl>
                                        <p:attrNameLst>
                                          <p:attrName>style.visibility</p:attrName>
                                        </p:attrNameLst>
                                      </p:cBhvr>
                                      <p:to>
                                        <p:strVal val="visible"/>
                                      </p:to>
                                    </p:set>
                                    <p:anim calcmode="lin" valueType="num">
                                      <p:cBhvr additive="base">
                                        <p:cTn id="46" dur="500" fill="hold"/>
                                        <p:tgtEl>
                                          <p:spTgt spid="41"/>
                                        </p:tgtEl>
                                        <p:attrNameLst>
                                          <p:attrName>ppt_x</p:attrName>
                                        </p:attrNameLst>
                                      </p:cBhvr>
                                      <p:tavLst>
                                        <p:tav tm="0">
                                          <p:val>
                                            <p:strVal val="0-#ppt_w/2"/>
                                          </p:val>
                                        </p:tav>
                                        <p:tav tm="100000">
                                          <p:val>
                                            <p:strVal val="#ppt_x"/>
                                          </p:val>
                                        </p:tav>
                                      </p:tavLst>
                                    </p:anim>
                                    <p:anim calcmode="lin" valueType="num">
                                      <p:cBhvr additive="base">
                                        <p:cTn id="47" dur="500" fill="hold"/>
                                        <p:tgtEl>
                                          <p:spTgt spid="41"/>
                                        </p:tgtEl>
                                        <p:attrNameLst>
                                          <p:attrName>ppt_y</p:attrName>
                                        </p:attrNameLst>
                                      </p:cBhvr>
                                      <p:tavLst>
                                        <p:tav tm="0">
                                          <p:val>
                                            <p:strVal val="#ppt_y"/>
                                          </p:val>
                                        </p:tav>
                                        <p:tav tm="100000">
                                          <p:val>
                                            <p:strVal val="#ppt_y"/>
                                          </p:val>
                                        </p:tav>
                                      </p:tavLst>
                                    </p:anim>
                                  </p:childTnLst>
                                </p:cTn>
                              </p:par>
                              <p:par>
                                <p:cTn id="48" presetID="2" presetClass="entr" presetSubtype="8" fill="hold" nodeType="withEffect">
                                  <p:stCondLst>
                                    <p:cond delay="0"/>
                                  </p:stCondLst>
                                  <p:childTnLst>
                                    <p:set>
                                      <p:cBhvr>
                                        <p:cTn id="49" dur="1" fill="hold">
                                          <p:stCondLst>
                                            <p:cond delay="0"/>
                                          </p:stCondLst>
                                        </p:cTn>
                                        <p:tgtEl>
                                          <p:spTgt spid="42"/>
                                        </p:tgtEl>
                                        <p:attrNameLst>
                                          <p:attrName>style.visibility</p:attrName>
                                        </p:attrNameLst>
                                      </p:cBhvr>
                                      <p:to>
                                        <p:strVal val="visible"/>
                                      </p:to>
                                    </p:set>
                                    <p:anim calcmode="lin" valueType="num">
                                      <p:cBhvr additive="base">
                                        <p:cTn id="50" dur="500" fill="hold"/>
                                        <p:tgtEl>
                                          <p:spTgt spid="42"/>
                                        </p:tgtEl>
                                        <p:attrNameLst>
                                          <p:attrName>ppt_x</p:attrName>
                                        </p:attrNameLst>
                                      </p:cBhvr>
                                      <p:tavLst>
                                        <p:tav tm="0">
                                          <p:val>
                                            <p:strVal val="0-#ppt_w/2"/>
                                          </p:val>
                                        </p:tav>
                                        <p:tav tm="100000">
                                          <p:val>
                                            <p:strVal val="#ppt_x"/>
                                          </p:val>
                                        </p:tav>
                                      </p:tavLst>
                                    </p:anim>
                                    <p:anim calcmode="lin" valueType="num">
                                      <p:cBhvr additive="base">
                                        <p:cTn id="51" dur="500" fill="hold"/>
                                        <p:tgtEl>
                                          <p:spTgt spid="42"/>
                                        </p:tgtEl>
                                        <p:attrNameLst>
                                          <p:attrName>ppt_y</p:attrName>
                                        </p:attrNameLst>
                                      </p:cBhvr>
                                      <p:tavLst>
                                        <p:tav tm="0">
                                          <p:val>
                                            <p:strVal val="#ppt_y"/>
                                          </p:val>
                                        </p:tav>
                                        <p:tav tm="100000">
                                          <p:val>
                                            <p:strVal val="#ppt_y"/>
                                          </p:val>
                                        </p:tav>
                                      </p:tavLst>
                                    </p:anim>
                                  </p:childTnLst>
                                </p:cTn>
                              </p:par>
                              <p:par>
                                <p:cTn id="52" presetID="2" presetClass="entr" presetSubtype="8" fill="hold" nodeType="withEffect">
                                  <p:stCondLst>
                                    <p:cond delay="0"/>
                                  </p:stCondLst>
                                  <p:childTnLst>
                                    <p:set>
                                      <p:cBhvr>
                                        <p:cTn id="53" dur="1" fill="hold">
                                          <p:stCondLst>
                                            <p:cond delay="0"/>
                                          </p:stCondLst>
                                        </p:cTn>
                                        <p:tgtEl>
                                          <p:spTgt spid="43"/>
                                        </p:tgtEl>
                                        <p:attrNameLst>
                                          <p:attrName>style.visibility</p:attrName>
                                        </p:attrNameLst>
                                      </p:cBhvr>
                                      <p:to>
                                        <p:strVal val="visible"/>
                                      </p:to>
                                    </p:set>
                                    <p:anim calcmode="lin" valueType="num">
                                      <p:cBhvr additive="base">
                                        <p:cTn id="54" dur="500" fill="hold"/>
                                        <p:tgtEl>
                                          <p:spTgt spid="43"/>
                                        </p:tgtEl>
                                        <p:attrNameLst>
                                          <p:attrName>ppt_x</p:attrName>
                                        </p:attrNameLst>
                                      </p:cBhvr>
                                      <p:tavLst>
                                        <p:tav tm="0">
                                          <p:val>
                                            <p:strVal val="0-#ppt_w/2"/>
                                          </p:val>
                                        </p:tav>
                                        <p:tav tm="100000">
                                          <p:val>
                                            <p:strVal val="#ppt_x"/>
                                          </p:val>
                                        </p:tav>
                                      </p:tavLst>
                                    </p:anim>
                                    <p:anim calcmode="lin" valueType="num">
                                      <p:cBhvr additive="base">
                                        <p:cTn id="55" dur="500" fill="hold"/>
                                        <p:tgtEl>
                                          <p:spTgt spid="43"/>
                                        </p:tgtEl>
                                        <p:attrNameLst>
                                          <p:attrName>ppt_y</p:attrName>
                                        </p:attrNameLst>
                                      </p:cBhvr>
                                      <p:tavLst>
                                        <p:tav tm="0">
                                          <p:val>
                                            <p:strVal val="#ppt_y"/>
                                          </p:val>
                                        </p:tav>
                                        <p:tav tm="100000">
                                          <p:val>
                                            <p:strVal val="#ppt_y"/>
                                          </p:val>
                                        </p:tav>
                                      </p:tavLst>
                                    </p:anim>
                                  </p:childTnLst>
                                </p:cTn>
                              </p:par>
                              <p:par>
                                <p:cTn id="56" presetID="2" presetClass="entr" presetSubtype="8" fill="hold" nodeType="withEffect">
                                  <p:stCondLst>
                                    <p:cond delay="0"/>
                                  </p:stCondLst>
                                  <p:childTnLst>
                                    <p:set>
                                      <p:cBhvr>
                                        <p:cTn id="57" dur="1" fill="hold">
                                          <p:stCondLst>
                                            <p:cond delay="0"/>
                                          </p:stCondLst>
                                        </p:cTn>
                                        <p:tgtEl>
                                          <p:spTgt spid="44"/>
                                        </p:tgtEl>
                                        <p:attrNameLst>
                                          <p:attrName>style.visibility</p:attrName>
                                        </p:attrNameLst>
                                      </p:cBhvr>
                                      <p:to>
                                        <p:strVal val="visible"/>
                                      </p:to>
                                    </p:set>
                                    <p:anim calcmode="lin" valueType="num">
                                      <p:cBhvr additive="base">
                                        <p:cTn id="58" dur="500" fill="hold"/>
                                        <p:tgtEl>
                                          <p:spTgt spid="44"/>
                                        </p:tgtEl>
                                        <p:attrNameLst>
                                          <p:attrName>ppt_x</p:attrName>
                                        </p:attrNameLst>
                                      </p:cBhvr>
                                      <p:tavLst>
                                        <p:tav tm="0">
                                          <p:val>
                                            <p:strVal val="0-#ppt_w/2"/>
                                          </p:val>
                                        </p:tav>
                                        <p:tav tm="100000">
                                          <p:val>
                                            <p:strVal val="#ppt_x"/>
                                          </p:val>
                                        </p:tav>
                                      </p:tavLst>
                                    </p:anim>
                                    <p:anim calcmode="lin" valueType="num">
                                      <p:cBhvr additive="base">
                                        <p:cTn id="59" dur="500" fill="hold"/>
                                        <p:tgtEl>
                                          <p:spTgt spid="44"/>
                                        </p:tgtEl>
                                        <p:attrNameLst>
                                          <p:attrName>ppt_y</p:attrName>
                                        </p:attrNameLst>
                                      </p:cBhvr>
                                      <p:tavLst>
                                        <p:tav tm="0">
                                          <p:val>
                                            <p:strVal val="#ppt_y"/>
                                          </p:val>
                                        </p:tav>
                                        <p:tav tm="100000">
                                          <p:val>
                                            <p:strVal val="#ppt_y"/>
                                          </p:val>
                                        </p:tav>
                                      </p:tavLst>
                                    </p:anim>
                                  </p:childTnLst>
                                </p:cTn>
                              </p:par>
                              <p:par>
                                <p:cTn id="60" presetID="2" presetClass="entr" presetSubtype="8" fill="hold" nodeType="withEffect">
                                  <p:stCondLst>
                                    <p:cond delay="0"/>
                                  </p:stCondLst>
                                  <p:childTnLst>
                                    <p:set>
                                      <p:cBhvr>
                                        <p:cTn id="61" dur="1" fill="hold">
                                          <p:stCondLst>
                                            <p:cond delay="0"/>
                                          </p:stCondLst>
                                        </p:cTn>
                                        <p:tgtEl>
                                          <p:spTgt spid="45"/>
                                        </p:tgtEl>
                                        <p:attrNameLst>
                                          <p:attrName>style.visibility</p:attrName>
                                        </p:attrNameLst>
                                      </p:cBhvr>
                                      <p:to>
                                        <p:strVal val="visible"/>
                                      </p:to>
                                    </p:set>
                                    <p:anim calcmode="lin" valueType="num">
                                      <p:cBhvr additive="base">
                                        <p:cTn id="62" dur="500" fill="hold"/>
                                        <p:tgtEl>
                                          <p:spTgt spid="45"/>
                                        </p:tgtEl>
                                        <p:attrNameLst>
                                          <p:attrName>ppt_x</p:attrName>
                                        </p:attrNameLst>
                                      </p:cBhvr>
                                      <p:tavLst>
                                        <p:tav tm="0">
                                          <p:val>
                                            <p:strVal val="0-#ppt_w/2"/>
                                          </p:val>
                                        </p:tav>
                                        <p:tav tm="100000">
                                          <p:val>
                                            <p:strVal val="#ppt_x"/>
                                          </p:val>
                                        </p:tav>
                                      </p:tavLst>
                                    </p:anim>
                                    <p:anim calcmode="lin" valueType="num">
                                      <p:cBhvr additive="base">
                                        <p:cTn id="63" dur="500" fill="hold"/>
                                        <p:tgtEl>
                                          <p:spTgt spid="45"/>
                                        </p:tgtEl>
                                        <p:attrNameLst>
                                          <p:attrName>ppt_y</p:attrName>
                                        </p:attrNameLst>
                                      </p:cBhvr>
                                      <p:tavLst>
                                        <p:tav tm="0">
                                          <p:val>
                                            <p:strVal val="#ppt_y"/>
                                          </p:val>
                                        </p:tav>
                                        <p:tav tm="100000">
                                          <p:val>
                                            <p:strVal val="#ppt_y"/>
                                          </p:val>
                                        </p:tav>
                                      </p:tavLst>
                                    </p:anim>
                                  </p:childTnLst>
                                </p:cTn>
                              </p:par>
                              <p:par>
                                <p:cTn id="64" presetID="2" presetClass="entr" presetSubtype="8" fill="hold" nodeType="withEffect">
                                  <p:stCondLst>
                                    <p:cond delay="0"/>
                                  </p:stCondLst>
                                  <p:childTnLst>
                                    <p:set>
                                      <p:cBhvr>
                                        <p:cTn id="65" dur="1" fill="hold">
                                          <p:stCondLst>
                                            <p:cond delay="0"/>
                                          </p:stCondLst>
                                        </p:cTn>
                                        <p:tgtEl>
                                          <p:spTgt spid="46"/>
                                        </p:tgtEl>
                                        <p:attrNameLst>
                                          <p:attrName>style.visibility</p:attrName>
                                        </p:attrNameLst>
                                      </p:cBhvr>
                                      <p:to>
                                        <p:strVal val="visible"/>
                                      </p:to>
                                    </p:set>
                                    <p:anim calcmode="lin" valueType="num">
                                      <p:cBhvr additive="base">
                                        <p:cTn id="66" dur="500" fill="hold"/>
                                        <p:tgtEl>
                                          <p:spTgt spid="46"/>
                                        </p:tgtEl>
                                        <p:attrNameLst>
                                          <p:attrName>ppt_x</p:attrName>
                                        </p:attrNameLst>
                                      </p:cBhvr>
                                      <p:tavLst>
                                        <p:tav tm="0">
                                          <p:val>
                                            <p:strVal val="0-#ppt_w/2"/>
                                          </p:val>
                                        </p:tav>
                                        <p:tav tm="100000">
                                          <p:val>
                                            <p:strVal val="#ppt_x"/>
                                          </p:val>
                                        </p:tav>
                                      </p:tavLst>
                                    </p:anim>
                                    <p:anim calcmode="lin" valueType="num">
                                      <p:cBhvr additive="base">
                                        <p:cTn id="67"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72"/>
                                        </p:tgtEl>
                                        <p:attrNameLst>
                                          <p:attrName>style.visibility</p:attrName>
                                        </p:attrNameLst>
                                      </p:cBhvr>
                                      <p:to>
                                        <p:strVal val="visible"/>
                                      </p:to>
                                    </p:set>
                                    <p:animEffect transition="in" filter="fade">
                                      <p:cBhvr>
                                        <p:cTn id="72" dur="1000"/>
                                        <p:tgtEl>
                                          <p:spTgt spid="72"/>
                                        </p:tgtEl>
                                      </p:cBhvr>
                                    </p:animEffect>
                                    <p:anim calcmode="lin" valueType="num">
                                      <p:cBhvr>
                                        <p:cTn id="73" dur="1000" fill="hold"/>
                                        <p:tgtEl>
                                          <p:spTgt spid="72"/>
                                        </p:tgtEl>
                                        <p:attrNameLst>
                                          <p:attrName>ppt_x</p:attrName>
                                        </p:attrNameLst>
                                      </p:cBhvr>
                                      <p:tavLst>
                                        <p:tav tm="0">
                                          <p:val>
                                            <p:strVal val="#ppt_x"/>
                                          </p:val>
                                        </p:tav>
                                        <p:tav tm="100000">
                                          <p:val>
                                            <p:strVal val="#ppt_x"/>
                                          </p:val>
                                        </p:tav>
                                      </p:tavLst>
                                    </p:anim>
                                    <p:anim calcmode="lin" valueType="num">
                                      <p:cBhvr>
                                        <p:cTn id="74" dur="1000" fill="hold"/>
                                        <p:tgtEl>
                                          <p:spTgt spid="72"/>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53"/>
                                        </p:tgtEl>
                                        <p:attrNameLst>
                                          <p:attrName>style.visibility</p:attrName>
                                        </p:attrNameLst>
                                      </p:cBhvr>
                                      <p:to>
                                        <p:strVal val="visible"/>
                                      </p:to>
                                    </p:set>
                                    <p:animEffect transition="in" filter="fade">
                                      <p:cBhvr>
                                        <p:cTn id="77" dur="1000"/>
                                        <p:tgtEl>
                                          <p:spTgt spid="53"/>
                                        </p:tgtEl>
                                      </p:cBhvr>
                                    </p:animEffect>
                                    <p:anim calcmode="lin" valueType="num">
                                      <p:cBhvr>
                                        <p:cTn id="78" dur="1000" fill="hold"/>
                                        <p:tgtEl>
                                          <p:spTgt spid="53"/>
                                        </p:tgtEl>
                                        <p:attrNameLst>
                                          <p:attrName>ppt_x</p:attrName>
                                        </p:attrNameLst>
                                      </p:cBhvr>
                                      <p:tavLst>
                                        <p:tav tm="0">
                                          <p:val>
                                            <p:strVal val="#ppt_x"/>
                                          </p:val>
                                        </p:tav>
                                        <p:tav tm="100000">
                                          <p:val>
                                            <p:strVal val="#ppt_x"/>
                                          </p:val>
                                        </p:tav>
                                      </p:tavLst>
                                    </p:anim>
                                    <p:anim calcmode="lin" valueType="num">
                                      <p:cBhvr>
                                        <p:cTn id="79" dur="1000" fill="hold"/>
                                        <p:tgtEl>
                                          <p:spTgt spid="53"/>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73"/>
                                        </p:tgtEl>
                                        <p:attrNameLst>
                                          <p:attrName>style.visibility</p:attrName>
                                        </p:attrNameLst>
                                      </p:cBhvr>
                                      <p:to>
                                        <p:strVal val="visible"/>
                                      </p:to>
                                    </p:set>
                                    <p:animEffect transition="in" filter="fade">
                                      <p:cBhvr>
                                        <p:cTn id="82" dur="1000"/>
                                        <p:tgtEl>
                                          <p:spTgt spid="73"/>
                                        </p:tgtEl>
                                      </p:cBhvr>
                                    </p:animEffect>
                                    <p:anim calcmode="lin" valueType="num">
                                      <p:cBhvr>
                                        <p:cTn id="83" dur="1000" fill="hold"/>
                                        <p:tgtEl>
                                          <p:spTgt spid="73"/>
                                        </p:tgtEl>
                                        <p:attrNameLst>
                                          <p:attrName>ppt_x</p:attrName>
                                        </p:attrNameLst>
                                      </p:cBhvr>
                                      <p:tavLst>
                                        <p:tav tm="0">
                                          <p:val>
                                            <p:strVal val="#ppt_x"/>
                                          </p:val>
                                        </p:tav>
                                        <p:tav tm="100000">
                                          <p:val>
                                            <p:strVal val="#ppt_x"/>
                                          </p:val>
                                        </p:tav>
                                      </p:tavLst>
                                    </p:anim>
                                    <p:anim calcmode="lin" valueType="num">
                                      <p:cBhvr>
                                        <p:cTn id="84" dur="1000" fill="hold"/>
                                        <p:tgtEl>
                                          <p:spTgt spid="73"/>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75"/>
                                        </p:tgtEl>
                                        <p:attrNameLst>
                                          <p:attrName>style.visibility</p:attrName>
                                        </p:attrNameLst>
                                      </p:cBhvr>
                                      <p:to>
                                        <p:strVal val="visible"/>
                                      </p:to>
                                    </p:set>
                                    <p:animEffect transition="in" filter="fade">
                                      <p:cBhvr>
                                        <p:cTn id="87" dur="1000"/>
                                        <p:tgtEl>
                                          <p:spTgt spid="75"/>
                                        </p:tgtEl>
                                      </p:cBhvr>
                                    </p:animEffect>
                                    <p:anim calcmode="lin" valueType="num">
                                      <p:cBhvr>
                                        <p:cTn id="88" dur="1000" fill="hold"/>
                                        <p:tgtEl>
                                          <p:spTgt spid="75"/>
                                        </p:tgtEl>
                                        <p:attrNameLst>
                                          <p:attrName>ppt_x</p:attrName>
                                        </p:attrNameLst>
                                      </p:cBhvr>
                                      <p:tavLst>
                                        <p:tav tm="0">
                                          <p:val>
                                            <p:strVal val="#ppt_x"/>
                                          </p:val>
                                        </p:tav>
                                        <p:tav tm="100000">
                                          <p:val>
                                            <p:strVal val="#ppt_x"/>
                                          </p:val>
                                        </p:tav>
                                      </p:tavLst>
                                    </p:anim>
                                    <p:anim calcmode="lin" valueType="num">
                                      <p:cBhvr>
                                        <p:cTn id="89" dur="1000" fill="hold"/>
                                        <p:tgtEl>
                                          <p:spTgt spid="75"/>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77"/>
                                        </p:tgtEl>
                                        <p:attrNameLst>
                                          <p:attrName>style.visibility</p:attrName>
                                        </p:attrNameLst>
                                      </p:cBhvr>
                                      <p:to>
                                        <p:strVal val="visible"/>
                                      </p:to>
                                    </p:set>
                                    <p:animEffect transition="in" filter="fade">
                                      <p:cBhvr>
                                        <p:cTn id="92" dur="1000"/>
                                        <p:tgtEl>
                                          <p:spTgt spid="77"/>
                                        </p:tgtEl>
                                      </p:cBhvr>
                                    </p:animEffect>
                                    <p:anim calcmode="lin" valueType="num">
                                      <p:cBhvr>
                                        <p:cTn id="93" dur="1000" fill="hold"/>
                                        <p:tgtEl>
                                          <p:spTgt spid="77"/>
                                        </p:tgtEl>
                                        <p:attrNameLst>
                                          <p:attrName>ppt_x</p:attrName>
                                        </p:attrNameLst>
                                      </p:cBhvr>
                                      <p:tavLst>
                                        <p:tav tm="0">
                                          <p:val>
                                            <p:strVal val="#ppt_x"/>
                                          </p:val>
                                        </p:tav>
                                        <p:tav tm="100000">
                                          <p:val>
                                            <p:strVal val="#ppt_x"/>
                                          </p:val>
                                        </p:tav>
                                      </p:tavLst>
                                    </p:anim>
                                    <p:anim calcmode="lin" valueType="num">
                                      <p:cBhvr>
                                        <p:cTn id="94" dur="1000" fill="hold"/>
                                        <p:tgtEl>
                                          <p:spTgt spid="77"/>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79"/>
                                        </p:tgtEl>
                                        <p:attrNameLst>
                                          <p:attrName>style.visibility</p:attrName>
                                        </p:attrNameLst>
                                      </p:cBhvr>
                                      <p:to>
                                        <p:strVal val="visible"/>
                                      </p:to>
                                    </p:set>
                                    <p:animEffect transition="in" filter="fade">
                                      <p:cBhvr>
                                        <p:cTn id="97" dur="1000"/>
                                        <p:tgtEl>
                                          <p:spTgt spid="79"/>
                                        </p:tgtEl>
                                      </p:cBhvr>
                                    </p:animEffect>
                                    <p:anim calcmode="lin" valueType="num">
                                      <p:cBhvr>
                                        <p:cTn id="98" dur="1000" fill="hold"/>
                                        <p:tgtEl>
                                          <p:spTgt spid="79"/>
                                        </p:tgtEl>
                                        <p:attrNameLst>
                                          <p:attrName>ppt_x</p:attrName>
                                        </p:attrNameLst>
                                      </p:cBhvr>
                                      <p:tavLst>
                                        <p:tav tm="0">
                                          <p:val>
                                            <p:strVal val="#ppt_x"/>
                                          </p:val>
                                        </p:tav>
                                        <p:tav tm="100000">
                                          <p:val>
                                            <p:strVal val="#ppt_x"/>
                                          </p:val>
                                        </p:tav>
                                      </p:tavLst>
                                    </p:anim>
                                    <p:anim calcmode="lin" valueType="num">
                                      <p:cBhvr>
                                        <p:cTn id="99" dur="1000" fill="hold"/>
                                        <p:tgtEl>
                                          <p:spTgt spid="79"/>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81"/>
                                        </p:tgtEl>
                                        <p:attrNameLst>
                                          <p:attrName>style.visibility</p:attrName>
                                        </p:attrNameLst>
                                      </p:cBhvr>
                                      <p:to>
                                        <p:strVal val="visible"/>
                                      </p:to>
                                    </p:set>
                                    <p:animEffect transition="in" filter="fade">
                                      <p:cBhvr>
                                        <p:cTn id="102" dur="1000"/>
                                        <p:tgtEl>
                                          <p:spTgt spid="81"/>
                                        </p:tgtEl>
                                      </p:cBhvr>
                                    </p:animEffect>
                                    <p:anim calcmode="lin" valueType="num">
                                      <p:cBhvr>
                                        <p:cTn id="103" dur="1000" fill="hold"/>
                                        <p:tgtEl>
                                          <p:spTgt spid="81"/>
                                        </p:tgtEl>
                                        <p:attrNameLst>
                                          <p:attrName>ppt_x</p:attrName>
                                        </p:attrNameLst>
                                      </p:cBhvr>
                                      <p:tavLst>
                                        <p:tav tm="0">
                                          <p:val>
                                            <p:strVal val="#ppt_x"/>
                                          </p:val>
                                        </p:tav>
                                        <p:tav tm="100000">
                                          <p:val>
                                            <p:strVal val="#ppt_x"/>
                                          </p:val>
                                        </p:tav>
                                      </p:tavLst>
                                    </p:anim>
                                    <p:anim calcmode="lin" valueType="num">
                                      <p:cBhvr>
                                        <p:cTn id="104" dur="1000" fill="hold"/>
                                        <p:tgtEl>
                                          <p:spTgt spid="81"/>
                                        </p:tgtEl>
                                        <p:attrNameLst>
                                          <p:attrName>ppt_y</p:attrName>
                                        </p:attrNameLst>
                                      </p:cBhvr>
                                      <p:tavLst>
                                        <p:tav tm="0">
                                          <p:val>
                                            <p:strVal val="#ppt_y+.1"/>
                                          </p:val>
                                        </p:tav>
                                        <p:tav tm="100000">
                                          <p:val>
                                            <p:strVal val="#ppt_y"/>
                                          </p:val>
                                        </p:tav>
                                      </p:tavLst>
                                    </p:anim>
                                  </p:childTnLst>
                                </p:cTn>
                              </p:par>
                              <p:par>
                                <p:cTn id="105" presetID="42" presetClass="entr" presetSubtype="0" fill="hold" nodeType="withEffect">
                                  <p:stCondLst>
                                    <p:cond delay="0"/>
                                  </p:stCondLst>
                                  <p:childTnLst>
                                    <p:set>
                                      <p:cBhvr>
                                        <p:cTn id="106" dur="1" fill="hold">
                                          <p:stCondLst>
                                            <p:cond delay="0"/>
                                          </p:stCondLst>
                                        </p:cTn>
                                        <p:tgtEl>
                                          <p:spTgt spid="83"/>
                                        </p:tgtEl>
                                        <p:attrNameLst>
                                          <p:attrName>style.visibility</p:attrName>
                                        </p:attrNameLst>
                                      </p:cBhvr>
                                      <p:to>
                                        <p:strVal val="visible"/>
                                      </p:to>
                                    </p:set>
                                    <p:animEffect transition="in" filter="fade">
                                      <p:cBhvr>
                                        <p:cTn id="107" dur="1000"/>
                                        <p:tgtEl>
                                          <p:spTgt spid="83"/>
                                        </p:tgtEl>
                                      </p:cBhvr>
                                    </p:animEffect>
                                    <p:anim calcmode="lin" valueType="num">
                                      <p:cBhvr>
                                        <p:cTn id="108" dur="1000" fill="hold"/>
                                        <p:tgtEl>
                                          <p:spTgt spid="83"/>
                                        </p:tgtEl>
                                        <p:attrNameLst>
                                          <p:attrName>ppt_x</p:attrName>
                                        </p:attrNameLst>
                                      </p:cBhvr>
                                      <p:tavLst>
                                        <p:tav tm="0">
                                          <p:val>
                                            <p:strVal val="#ppt_x"/>
                                          </p:val>
                                        </p:tav>
                                        <p:tav tm="100000">
                                          <p:val>
                                            <p:strVal val="#ppt_x"/>
                                          </p:val>
                                        </p:tav>
                                      </p:tavLst>
                                    </p:anim>
                                    <p:anim calcmode="lin" valueType="num">
                                      <p:cBhvr>
                                        <p:cTn id="109" dur="1000" fill="hold"/>
                                        <p:tgtEl>
                                          <p:spTgt spid="83"/>
                                        </p:tgtEl>
                                        <p:attrNameLst>
                                          <p:attrName>ppt_y</p:attrName>
                                        </p:attrNameLst>
                                      </p:cBhvr>
                                      <p:tavLst>
                                        <p:tav tm="0">
                                          <p:val>
                                            <p:strVal val="#ppt_y+.1"/>
                                          </p:val>
                                        </p:tav>
                                        <p:tav tm="100000">
                                          <p:val>
                                            <p:strVal val="#ppt_y"/>
                                          </p:val>
                                        </p:tav>
                                      </p:tavLst>
                                    </p:anim>
                                  </p:childTnLst>
                                </p:cTn>
                              </p:par>
                              <p:par>
                                <p:cTn id="110" presetID="42" presetClass="entr" presetSubtype="0" fill="hold" nodeType="withEffect">
                                  <p:stCondLst>
                                    <p:cond delay="0"/>
                                  </p:stCondLst>
                                  <p:childTnLst>
                                    <p:set>
                                      <p:cBhvr>
                                        <p:cTn id="111" dur="1" fill="hold">
                                          <p:stCondLst>
                                            <p:cond delay="0"/>
                                          </p:stCondLst>
                                        </p:cTn>
                                        <p:tgtEl>
                                          <p:spTgt spid="85"/>
                                        </p:tgtEl>
                                        <p:attrNameLst>
                                          <p:attrName>style.visibility</p:attrName>
                                        </p:attrNameLst>
                                      </p:cBhvr>
                                      <p:to>
                                        <p:strVal val="visible"/>
                                      </p:to>
                                    </p:set>
                                    <p:animEffect transition="in" filter="fade">
                                      <p:cBhvr>
                                        <p:cTn id="112" dur="1000"/>
                                        <p:tgtEl>
                                          <p:spTgt spid="85"/>
                                        </p:tgtEl>
                                      </p:cBhvr>
                                    </p:animEffect>
                                    <p:anim calcmode="lin" valueType="num">
                                      <p:cBhvr>
                                        <p:cTn id="113" dur="1000" fill="hold"/>
                                        <p:tgtEl>
                                          <p:spTgt spid="85"/>
                                        </p:tgtEl>
                                        <p:attrNameLst>
                                          <p:attrName>ppt_x</p:attrName>
                                        </p:attrNameLst>
                                      </p:cBhvr>
                                      <p:tavLst>
                                        <p:tav tm="0">
                                          <p:val>
                                            <p:strVal val="#ppt_x"/>
                                          </p:val>
                                        </p:tav>
                                        <p:tav tm="100000">
                                          <p:val>
                                            <p:strVal val="#ppt_x"/>
                                          </p:val>
                                        </p:tav>
                                      </p:tavLst>
                                    </p:anim>
                                    <p:anim calcmode="lin" valueType="num">
                                      <p:cBhvr>
                                        <p:cTn id="114"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102"/>
                                        </p:tgtEl>
                                        <p:attrNameLst>
                                          <p:attrName>style.visibility</p:attrName>
                                        </p:attrNameLst>
                                      </p:cBhvr>
                                      <p:to>
                                        <p:strVal val="visible"/>
                                      </p:to>
                                    </p:set>
                                    <p:animEffect transition="in" filter="fade">
                                      <p:cBhvr>
                                        <p:cTn id="119" dur="500"/>
                                        <p:tgtEl>
                                          <p:spTgt spid="102"/>
                                        </p:tgtEl>
                                      </p:cBhvr>
                                    </p:animEffect>
                                  </p:childTnLst>
                                </p:cTn>
                              </p:par>
                            </p:childTnLst>
                          </p:cTn>
                        </p:par>
                      </p:childTnLst>
                    </p:cTn>
                  </p:par>
                  <p:par>
                    <p:cTn id="120" fill="hold">
                      <p:stCondLst>
                        <p:cond delay="indefinite"/>
                      </p:stCondLst>
                      <p:childTnLst>
                        <p:par>
                          <p:cTn id="121" fill="hold">
                            <p:stCondLst>
                              <p:cond delay="0"/>
                            </p:stCondLst>
                            <p:childTnLst>
                              <p:par>
                                <p:cTn id="122" presetID="2" presetClass="entr" presetSubtype="2" fill="hold" grpId="0" nodeType="clickEffect">
                                  <p:stCondLst>
                                    <p:cond delay="0"/>
                                  </p:stCondLst>
                                  <p:childTnLst>
                                    <p:set>
                                      <p:cBhvr>
                                        <p:cTn id="123" dur="1" fill="hold">
                                          <p:stCondLst>
                                            <p:cond delay="0"/>
                                          </p:stCondLst>
                                        </p:cTn>
                                        <p:tgtEl>
                                          <p:spTgt spid="2"/>
                                        </p:tgtEl>
                                        <p:attrNameLst>
                                          <p:attrName>style.visibility</p:attrName>
                                        </p:attrNameLst>
                                      </p:cBhvr>
                                      <p:to>
                                        <p:strVal val="visible"/>
                                      </p:to>
                                    </p:set>
                                    <p:anim calcmode="lin" valueType="num">
                                      <p:cBhvr additive="base">
                                        <p:cTn id="124" dur="500" fill="hold"/>
                                        <p:tgtEl>
                                          <p:spTgt spid="2"/>
                                        </p:tgtEl>
                                        <p:attrNameLst>
                                          <p:attrName>ppt_x</p:attrName>
                                        </p:attrNameLst>
                                      </p:cBhvr>
                                      <p:tavLst>
                                        <p:tav tm="0">
                                          <p:val>
                                            <p:strVal val="1+#ppt_w/2"/>
                                          </p:val>
                                        </p:tav>
                                        <p:tav tm="100000">
                                          <p:val>
                                            <p:strVal val="#ppt_x"/>
                                          </p:val>
                                        </p:tav>
                                      </p:tavLst>
                                    </p:anim>
                                    <p:anim calcmode="lin" valueType="num">
                                      <p:cBhvr additive="base">
                                        <p:cTn id="125" dur="500" fill="hold"/>
                                        <p:tgtEl>
                                          <p:spTgt spid="2"/>
                                        </p:tgtEl>
                                        <p:attrNameLst>
                                          <p:attrName>ppt_y</p:attrName>
                                        </p:attrNameLst>
                                      </p:cBhvr>
                                      <p:tavLst>
                                        <p:tav tm="0">
                                          <p:val>
                                            <p:strVal val="#ppt_y"/>
                                          </p:val>
                                        </p:tav>
                                        <p:tav tm="100000">
                                          <p:val>
                                            <p:strVal val="#ppt_y"/>
                                          </p:val>
                                        </p:tav>
                                      </p:tavLst>
                                    </p:anim>
                                  </p:childTnLst>
                                </p:cTn>
                              </p:par>
                              <p:par>
                                <p:cTn id="126" presetID="10" presetClass="entr" presetSubtype="0" fill="hold" nodeType="withEffect">
                                  <p:stCondLst>
                                    <p:cond delay="0"/>
                                  </p:stCondLst>
                                  <p:childTnLst>
                                    <p:set>
                                      <p:cBhvr>
                                        <p:cTn id="127" dur="1" fill="hold">
                                          <p:stCondLst>
                                            <p:cond delay="0"/>
                                          </p:stCondLst>
                                        </p:cTn>
                                        <p:tgtEl>
                                          <p:spTgt spid="58"/>
                                        </p:tgtEl>
                                        <p:attrNameLst>
                                          <p:attrName>style.visibility</p:attrName>
                                        </p:attrNameLst>
                                      </p:cBhvr>
                                      <p:to>
                                        <p:strVal val="visible"/>
                                      </p:to>
                                    </p:set>
                                    <p:animEffect transition="in" filter="fade">
                                      <p:cBhvr>
                                        <p:cTn id="128" dur="500"/>
                                        <p:tgtEl>
                                          <p:spTgt spid="58"/>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nodeType="clickEffect">
                                  <p:stCondLst>
                                    <p:cond delay="0"/>
                                  </p:stCondLst>
                                  <p:childTnLst>
                                    <p:set>
                                      <p:cBhvr>
                                        <p:cTn id="132" dur="1" fill="hold">
                                          <p:stCondLst>
                                            <p:cond delay="0"/>
                                          </p:stCondLst>
                                        </p:cTn>
                                        <p:tgtEl>
                                          <p:spTgt spid="103"/>
                                        </p:tgtEl>
                                        <p:attrNameLst>
                                          <p:attrName>style.visibility</p:attrName>
                                        </p:attrNameLst>
                                      </p:cBhvr>
                                      <p:to>
                                        <p:strVal val="visible"/>
                                      </p:to>
                                    </p:set>
                                    <p:animEffect transition="in" filter="fade">
                                      <p:cBhvr>
                                        <p:cTn id="133" dur="500"/>
                                        <p:tgtEl>
                                          <p:spTgt spid="103"/>
                                        </p:tgtEl>
                                      </p:cBhvr>
                                    </p:animEffect>
                                  </p:childTnLst>
                                </p:cTn>
                              </p:par>
                            </p:childTnLst>
                          </p:cTn>
                        </p:par>
                      </p:childTnLst>
                    </p:cTn>
                  </p:par>
                  <p:par>
                    <p:cTn id="134" fill="hold">
                      <p:stCondLst>
                        <p:cond delay="indefinite"/>
                      </p:stCondLst>
                      <p:childTnLst>
                        <p:par>
                          <p:cTn id="135" fill="hold">
                            <p:stCondLst>
                              <p:cond delay="0"/>
                            </p:stCondLst>
                            <p:childTnLst>
                              <p:par>
                                <p:cTn id="136" presetID="2" presetClass="entr" presetSubtype="2" fill="hold" grpId="0" nodeType="clickEffect">
                                  <p:stCondLst>
                                    <p:cond delay="0"/>
                                  </p:stCondLst>
                                  <p:childTnLst>
                                    <p:set>
                                      <p:cBhvr>
                                        <p:cTn id="137" dur="1" fill="hold">
                                          <p:stCondLst>
                                            <p:cond delay="0"/>
                                          </p:stCondLst>
                                        </p:cTn>
                                        <p:tgtEl>
                                          <p:spTgt spid="3"/>
                                        </p:tgtEl>
                                        <p:attrNameLst>
                                          <p:attrName>style.visibility</p:attrName>
                                        </p:attrNameLst>
                                      </p:cBhvr>
                                      <p:to>
                                        <p:strVal val="visible"/>
                                      </p:to>
                                    </p:set>
                                    <p:anim calcmode="lin" valueType="num">
                                      <p:cBhvr additive="base">
                                        <p:cTn id="138" dur="500" fill="hold"/>
                                        <p:tgtEl>
                                          <p:spTgt spid="3"/>
                                        </p:tgtEl>
                                        <p:attrNameLst>
                                          <p:attrName>ppt_x</p:attrName>
                                        </p:attrNameLst>
                                      </p:cBhvr>
                                      <p:tavLst>
                                        <p:tav tm="0">
                                          <p:val>
                                            <p:strVal val="1+#ppt_w/2"/>
                                          </p:val>
                                        </p:tav>
                                        <p:tav tm="100000">
                                          <p:val>
                                            <p:strVal val="#ppt_x"/>
                                          </p:val>
                                        </p:tav>
                                      </p:tavLst>
                                    </p:anim>
                                    <p:anim calcmode="lin" valueType="num">
                                      <p:cBhvr additive="base">
                                        <p:cTn id="139" dur="500" fill="hold"/>
                                        <p:tgtEl>
                                          <p:spTgt spid="3"/>
                                        </p:tgtEl>
                                        <p:attrNameLst>
                                          <p:attrName>ppt_y</p:attrName>
                                        </p:attrNameLst>
                                      </p:cBhvr>
                                      <p:tavLst>
                                        <p:tav tm="0">
                                          <p:val>
                                            <p:strVal val="#ppt_y"/>
                                          </p:val>
                                        </p:tav>
                                        <p:tav tm="100000">
                                          <p:val>
                                            <p:strVal val="#ppt_y"/>
                                          </p:val>
                                        </p:tav>
                                      </p:tavLst>
                                    </p:anim>
                                  </p:childTnLst>
                                </p:cTn>
                              </p:par>
                              <p:par>
                                <p:cTn id="140" presetID="10" presetClass="entr" presetSubtype="0" fill="hold" nodeType="withEffect">
                                  <p:stCondLst>
                                    <p:cond delay="0"/>
                                  </p:stCondLst>
                                  <p:childTnLst>
                                    <p:set>
                                      <p:cBhvr>
                                        <p:cTn id="141" dur="1" fill="hold">
                                          <p:stCondLst>
                                            <p:cond delay="0"/>
                                          </p:stCondLst>
                                        </p:cTn>
                                        <p:tgtEl>
                                          <p:spTgt spid="59"/>
                                        </p:tgtEl>
                                        <p:attrNameLst>
                                          <p:attrName>style.visibility</p:attrName>
                                        </p:attrNameLst>
                                      </p:cBhvr>
                                      <p:to>
                                        <p:strVal val="visible"/>
                                      </p:to>
                                    </p:set>
                                    <p:animEffect transition="in" filter="fade">
                                      <p:cBhvr>
                                        <p:cTn id="14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3" grpId="0"/>
      <p:bldP spid="72" grpId="0" animBg="1"/>
      <p:bldP spid="73" grpId="0"/>
      <p:bldP spid="2" grpId="0" animBg="1"/>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5"/>
          <p:cNvSpPr txBox="1">
            <a:spLocks noGrp="1"/>
          </p:cNvSpPr>
          <p:nvPr>
            <p:ph type="ctrTitle"/>
          </p:nvPr>
        </p:nvSpPr>
        <p:spPr>
          <a:xfrm>
            <a:off x="1710600" y="5452700"/>
            <a:ext cx="13224600" cy="2319600"/>
          </a:xfrm>
          <a:prstGeom prst="rect">
            <a:avLst/>
          </a:prstGeom>
        </p:spPr>
        <p:txBody>
          <a:bodyPr spcFirstLastPara="1" vert="horz" wrap="square" lIns="0" tIns="0" rIns="0" bIns="0" rtlCol="0" anchor="b" anchorCtr="0">
            <a:noAutofit/>
          </a:bodyPr>
          <a:lstStyle/>
          <a:p>
            <a:pPr algn="l"/>
            <a:r>
              <a:rPr lang="en-US" dirty="0">
                <a:solidFill>
                  <a:srgbClr val="EEAF5C"/>
                </a:solidFill>
                <a:latin typeface="Arial Black" panose="020B0A04020102020204" pitchFamily="34" charset="0"/>
              </a:rPr>
              <a:t>Problem Statement</a:t>
            </a:r>
          </a:p>
        </p:txBody>
      </p:sp>
      <p:sp>
        <p:nvSpPr>
          <p:cNvPr id="118" name="Google Shape;118;p15"/>
          <p:cNvSpPr txBox="1">
            <a:spLocks noGrp="1"/>
          </p:cNvSpPr>
          <p:nvPr>
            <p:ph type="subTitle" idx="1"/>
          </p:nvPr>
        </p:nvSpPr>
        <p:spPr>
          <a:prstGeom prst="rect">
            <a:avLst/>
          </a:prstGeom>
        </p:spPr>
        <p:txBody>
          <a:bodyPr spcFirstLastPara="1" vert="horz" wrap="square" lIns="0" tIns="0" rIns="0" bIns="0" rtlCol="0" anchor="t" anchorCtr="0">
            <a:noAutofit/>
          </a:bodyPr>
          <a:lstStyle/>
          <a:p>
            <a:pPr marL="0" indent="0">
              <a:spcAft>
                <a:spcPts val="2000"/>
              </a:spcAft>
            </a:pPr>
            <a:r>
              <a:rPr lang="en-IN" b="1" dirty="0"/>
              <a:t>Our business problem overview</a:t>
            </a:r>
            <a:endParaRPr b="1" dirty="0"/>
          </a:p>
        </p:txBody>
      </p:sp>
      <p:sp>
        <p:nvSpPr>
          <p:cNvPr id="119" name="Google Shape;119;p15"/>
          <p:cNvSpPr txBox="1"/>
          <p:nvPr/>
        </p:nvSpPr>
        <p:spPr>
          <a:xfrm>
            <a:off x="1478656" y="1086750"/>
            <a:ext cx="1934400" cy="3261000"/>
          </a:xfrm>
          <a:prstGeom prst="rect">
            <a:avLst/>
          </a:prstGeom>
          <a:noFill/>
          <a:ln>
            <a:noFill/>
          </a:ln>
          <a:effectLst>
            <a:outerShdw blurRad="14288" dist="9525" dir="5400000" algn="bl" rotWithShape="0">
              <a:schemeClr val="dk1">
                <a:alpha val="35000"/>
              </a:schemeClr>
            </a:outerShdw>
          </a:effectLst>
        </p:spPr>
        <p:txBody>
          <a:bodyPr spcFirstLastPara="1" wrap="square" lIns="0" tIns="0" rIns="0" bIns="0" anchor="t" anchorCtr="0">
            <a:noAutofit/>
          </a:bodyPr>
          <a:lstStyle/>
          <a:p>
            <a:pPr>
              <a:lnSpc>
                <a:spcPct val="90000"/>
              </a:lnSpc>
            </a:pPr>
            <a:r>
              <a:rPr lang="en" sz="26000" b="1" dirty="0">
                <a:solidFill>
                  <a:schemeClr val="accent4"/>
                </a:solidFill>
                <a:latin typeface="Titillium Web"/>
                <a:ea typeface="Titillium Web"/>
                <a:cs typeface="Titillium Web"/>
                <a:sym typeface="Titillium Web"/>
              </a:rPr>
              <a:t>2</a:t>
            </a:r>
            <a:endParaRPr sz="26000" b="1" dirty="0">
              <a:solidFill>
                <a:schemeClr val="accent4"/>
              </a:solidFill>
              <a:latin typeface="Titillium Web"/>
              <a:ea typeface="Titillium Web"/>
              <a:cs typeface="Titillium Web"/>
              <a:sym typeface="Titillium Web"/>
            </a:endParaRPr>
          </a:p>
        </p:txBody>
      </p:sp>
    </p:spTree>
    <p:extLst>
      <p:ext uri="{BB962C8B-B14F-4D97-AF65-F5344CB8AC3E}">
        <p14:creationId xmlns:p14="http://schemas.microsoft.com/office/powerpoint/2010/main" val="1157167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29FFE8-6546-268B-AEE9-ABEC1CBB21C8}"/>
              </a:ext>
            </a:extLst>
          </p:cNvPr>
          <p:cNvSpPr txBox="1"/>
          <p:nvPr/>
        </p:nvSpPr>
        <p:spPr>
          <a:xfrm>
            <a:off x="433975" y="4152900"/>
            <a:ext cx="17414483" cy="3539430"/>
          </a:xfrm>
          <a:prstGeom prst="rect">
            <a:avLst/>
          </a:prstGeom>
          <a:noFill/>
        </p:spPr>
        <p:txBody>
          <a:bodyPr wrap="square" numCol="1" spcCol="0" rtlCol="0">
            <a:spAutoFit/>
          </a:bodyPr>
          <a:lstStyle/>
          <a:p>
            <a:r>
              <a:rPr lang="en-US" sz="2800" dirty="0"/>
              <a:t>The problem of Android Authenticity Prediction is to develop a machine learning model that can accurately predict whether an Android application (app) is authentic or not. With the increase in the number of mobile apps, the risk of downloading malicious apps has also increased. Malicious apps can steal sensitive user data, perform unwanted actions, and damage the user's device. Therefore, it is essential to develop a model that can accurately predict the authenticity of Android apps and help users make informed decisions about which apps to download and install on their devices. The challenge is to identify the relevant features that can distinguish between authentic and malicious apps and to train a classification model that can generalize well to new, unseen apps. Additionally, the model should be able to handle the large and dynamic nature of the mobile app ecosystem, where new apps are constantly being developed and released.</a:t>
            </a:r>
          </a:p>
        </p:txBody>
      </p:sp>
      <p:grpSp>
        <p:nvGrpSpPr>
          <p:cNvPr id="3" name="Group 2">
            <a:extLst>
              <a:ext uri="{FF2B5EF4-FFF2-40B4-BE49-F238E27FC236}">
                <a16:creationId xmlns:a16="http://schemas.microsoft.com/office/drawing/2014/main" id="{6688D374-C034-AC5A-783D-FAABFB954D9F}"/>
              </a:ext>
            </a:extLst>
          </p:cNvPr>
          <p:cNvGrpSpPr/>
          <p:nvPr/>
        </p:nvGrpSpPr>
        <p:grpSpPr>
          <a:xfrm>
            <a:off x="0" y="-711324"/>
            <a:ext cx="18287996" cy="3668772"/>
            <a:chOff x="0" y="-57150"/>
            <a:chExt cx="4816592" cy="869950"/>
          </a:xfrm>
        </p:grpSpPr>
        <p:sp>
          <p:nvSpPr>
            <p:cNvPr id="4" name="Freeform 3">
              <a:extLst>
                <a:ext uri="{FF2B5EF4-FFF2-40B4-BE49-F238E27FC236}">
                  <a16:creationId xmlns:a16="http://schemas.microsoft.com/office/drawing/2014/main" id="{9F292BD1-1483-ADAC-8864-3F297A7F3A88}"/>
                </a:ext>
              </a:extLst>
            </p:cNvPr>
            <p:cNvSpPr/>
            <p:nvPr/>
          </p:nvSpPr>
          <p:spPr>
            <a:xfrm>
              <a:off x="0" y="0"/>
              <a:ext cx="4816592" cy="554206"/>
            </a:xfrm>
            <a:custGeom>
              <a:avLst/>
              <a:gdLst/>
              <a:ahLst/>
              <a:cxnLst/>
              <a:rect l="l" t="t" r="r" b="b"/>
              <a:pathLst>
                <a:path w="4816592" h="894404">
                  <a:moveTo>
                    <a:pt x="0" y="0"/>
                  </a:moveTo>
                  <a:lnTo>
                    <a:pt x="4816592" y="0"/>
                  </a:lnTo>
                  <a:lnTo>
                    <a:pt x="4816592" y="894404"/>
                  </a:lnTo>
                  <a:lnTo>
                    <a:pt x="0" y="894404"/>
                  </a:lnTo>
                  <a:close/>
                </a:path>
              </a:pathLst>
            </a:custGeom>
            <a:solidFill>
              <a:srgbClr val="004E8E"/>
            </a:solidFill>
          </p:spPr>
          <p:txBody>
            <a:bodyPr/>
            <a:lstStyle/>
            <a:p>
              <a:endParaRPr lang="en-US" dirty="0"/>
            </a:p>
          </p:txBody>
        </p:sp>
        <p:sp>
          <p:nvSpPr>
            <p:cNvPr id="5" name="TextBox 4">
              <a:extLst>
                <a:ext uri="{FF2B5EF4-FFF2-40B4-BE49-F238E27FC236}">
                  <a16:creationId xmlns:a16="http://schemas.microsoft.com/office/drawing/2014/main" id="{A8BC0FB9-9235-2F1D-7AAE-E44A0B5D6070}"/>
                </a:ext>
              </a:extLst>
            </p:cNvPr>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sp>
        <p:nvSpPr>
          <p:cNvPr id="6" name="TextBox 5">
            <a:extLst>
              <a:ext uri="{FF2B5EF4-FFF2-40B4-BE49-F238E27FC236}">
                <a16:creationId xmlns:a16="http://schemas.microsoft.com/office/drawing/2014/main" id="{B15BBF97-E9B0-1C00-3C88-A78AA7C57572}"/>
              </a:ext>
            </a:extLst>
          </p:cNvPr>
          <p:cNvSpPr txBox="1"/>
          <p:nvPr/>
        </p:nvSpPr>
        <p:spPr>
          <a:xfrm>
            <a:off x="2743200" y="419100"/>
            <a:ext cx="12456770" cy="897682"/>
          </a:xfrm>
          <a:prstGeom prst="rect">
            <a:avLst/>
          </a:prstGeom>
        </p:spPr>
        <p:txBody>
          <a:bodyPr lIns="0" tIns="0" rIns="0" bIns="0" rtlCol="0" anchor="t">
            <a:spAutoFit/>
          </a:bodyPr>
          <a:lstStyle/>
          <a:p>
            <a:pPr marL="0" lvl="0" indent="0" algn="ctr">
              <a:lnSpc>
                <a:spcPts val="6959"/>
              </a:lnSpc>
              <a:spcBef>
                <a:spcPct val="0"/>
              </a:spcBef>
            </a:pPr>
            <a:r>
              <a:rPr lang="en-IN" sz="6000" dirty="0">
                <a:solidFill>
                  <a:srgbClr val="FFFFFF"/>
                </a:solidFill>
                <a:latin typeface="Open Sans Bold"/>
              </a:rPr>
              <a:t>P</a:t>
            </a:r>
            <a:r>
              <a:rPr lang="en-US" sz="6000" dirty="0">
                <a:solidFill>
                  <a:srgbClr val="FFFFFF"/>
                </a:solidFill>
                <a:latin typeface="Open Sans Bold"/>
              </a:rPr>
              <a:t>roblem Statement</a:t>
            </a:r>
            <a:endParaRPr lang="en-US" sz="6000" u="none" dirty="0">
              <a:solidFill>
                <a:srgbClr val="FFFFFF"/>
              </a:solidFill>
              <a:latin typeface="Open Sans Bold"/>
            </a:endParaRPr>
          </a:p>
        </p:txBody>
      </p:sp>
      <p:grpSp>
        <p:nvGrpSpPr>
          <p:cNvPr id="7" name="Group 30">
            <a:extLst>
              <a:ext uri="{FF2B5EF4-FFF2-40B4-BE49-F238E27FC236}">
                <a16:creationId xmlns:a16="http://schemas.microsoft.com/office/drawing/2014/main" id="{7B4E0A1E-3A3A-B4BF-A68D-3EBD713AFAB5}"/>
              </a:ext>
            </a:extLst>
          </p:cNvPr>
          <p:cNvGrpSpPr/>
          <p:nvPr/>
        </p:nvGrpSpPr>
        <p:grpSpPr>
          <a:xfrm>
            <a:off x="0" y="208864"/>
            <a:ext cx="2362200" cy="420472"/>
            <a:chOff x="0" y="0"/>
            <a:chExt cx="940800" cy="135828"/>
          </a:xfrm>
        </p:grpSpPr>
        <p:sp>
          <p:nvSpPr>
            <p:cNvPr id="8" name="Freeform 31">
              <a:extLst>
                <a:ext uri="{FF2B5EF4-FFF2-40B4-BE49-F238E27FC236}">
                  <a16:creationId xmlns:a16="http://schemas.microsoft.com/office/drawing/2014/main" id="{1B5BAC46-E463-CC50-A505-D90E6E28811E}"/>
                </a:ext>
              </a:extLst>
            </p:cNvPr>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txBody>
            <a:bodyPr/>
            <a:lstStyle/>
            <a:p>
              <a:endParaRPr lang="en-US" dirty="0"/>
            </a:p>
          </p:txBody>
        </p:sp>
        <p:sp>
          <p:nvSpPr>
            <p:cNvPr id="9" name="TextBox 32">
              <a:extLst>
                <a:ext uri="{FF2B5EF4-FFF2-40B4-BE49-F238E27FC236}">
                  <a16:creationId xmlns:a16="http://schemas.microsoft.com/office/drawing/2014/main" id="{1737D13D-9273-D678-E4FF-44FE10C2EF84}"/>
                </a:ext>
              </a:extLst>
            </p:cNvPr>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pic>
        <p:nvPicPr>
          <p:cNvPr id="13" name="Picture 12">
            <a:extLst>
              <a:ext uri="{FF2B5EF4-FFF2-40B4-BE49-F238E27FC236}">
                <a16:creationId xmlns:a16="http://schemas.microsoft.com/office/drawing/2014/main" id="{CFC73084-0851-DB07-4EB4-4210D66B2A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1217" y="5140717"/>
            <a:ext cx="5565" cy="5565"/>
          </a:xfrm>
          <a:prstGeom prst="rect">
            <a:avLst/>
          </a:prstGeom>
        </p:spPr>
      </p:pic>
    </p:spTree>
    <p:extLst>
      <p:ext uri="{BB962C8B-B14F-4D97-AF65-F5344CB8AC3E}">
        <p14:creationId xmlns:p14="http://schemas.microsoft.com/office/powerpoint/2010/main" val="3620945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1369</TotalTime>
  <Words>4206</Words>
  <Application>Microsoft Office PowerPoint</Application>
  <PresentationFormat>Custom</PresentationFormat>
  <Paragraphs>566</Paragraphs>
  <Slides>59</Slides>
  <Notes>11</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59</vt:i4>
      </vt:variant>
    </vt:vector>
  </HeadingPairs>
  <TitlesOfParts>
    <vt:vector size="78" baseType="lpstr">
      <vt:lpstr>Open Sans Bold</vt:lpstr>
      <vt:lpstr>Arial</vt:lpstr>
      <vt:lpstr>Lato Bold</vt:lpstr>
      <vt:lpstr>Calibri</vt:lpstr>
      <vt:lpstr>Titillium Web</vt:lpstr>
      <vt:lpstr>Noto Sans Bold</vt:lpstr>
      <vt:lpstr>Arial Black</vt:lpstr>
      <vt:lpstr>var(--jp-content-font-family)</vt:lpstr>
      <vt:lpstr>Calibri Light</vt:lpstr>
      <vt:lpstr>Courier New</vt:lpstr>
      <vt:lpstr>Noto Sans</vt:lpstr>
      <vt:lpstr>Lato</vt:lpstr>
      <vt:lpstr>Wingdings</vt:lpstr>
      <vt:lpstr>-apple-system</vt:lpstr>
      <vt:lpstr>Century</vt:lpstr>
      <vt:lpstr>Open Sauce SemiBold Bold</vt:lpstr>
      <vt:lpstr>Söhne</vt:lpstr>
      <vt:lpstr>Source Sans Pro</vt:lpstr>
      <vt:lpstr>Office Theme</vt:lpstr>
      <vt:lpstr>PowerPoint Presentation</vt:lpstr>
      <vt:lpstr>PowerPoint Presentation</vt:lpstr>
      <vt:lpstr>PowerPoint Presentation</vt:lpstr>
      <vt:lpstr>PowerPoint Presentation</vt:lpstr>
      <vt:lpstr>Introduction</vt:lpstr>
      <vt:lpstr>PowerPoint Presentation</vt:lpstr>
      <vt:lpstr>PowerPoint Presentation</vt:lpstr>
      <vt:lpstr>Problem Statement</vt:lpstr>
      <vt:lpstr>PowerPoint Presentation</vt:lpstr>
      <vt:lpstr>Understanding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Wrangling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Hypothesis Testing</vt:lpstr>
      <vt:lpstr>PowerPoint Presentation</vt:lpstr>
      <vt:lpstr>PowerPoint Presentation</vt:lpstr>
      <vt:lpstr>PowerPoint Presentation</vt:lpstr>
      <vt:lpstr>PowerPoint Presentation</vt:lpstr>
      <vt:lpstr>PowerPoint Presentation</vt:lpstr>
      <vt:lpstr>PowerPoint Presentation</vt:lpstr>
      <vt:lpstr>Feature Engineering</vt:lpstr>
      <vt:lpstr>PowerPoint Presentation</vt:lpstr>
      <vt:lpstr>PowerPoint Presentation</vt:lpstr>
      <vt:lpstr>PowerPoint Presentation</vt:lpstr>
      <vt:lpstr>PowerPoint Presentation</vt:lpstr>
      <vt:lpstr>Model Impementation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Work</vt:lpstr>
      <vt:lpstr>PowerPoint Presentation</vt:lpstr>
      <vt:lpstr>Conclusion</vt:lpstr>
      <vt:lpstr>PowerPoint Presentation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Yellow Business Infographic</dc:title>
  <dc:creator>Korisnik</dc:creator>
  <cp:lastModifiedBy>Vinayak</cp:lastModifiedBy>
  <cp:revision>19</cp:revision>
  <dcterms:created xsi:type="dcterms:W3CDTF">2006-08-16T00:00:00Z</dcterms:created>
  <dcterms:modified xsi:type="dcterms:W3CDTF">2023-03-22T08:45:36Z</dcterms:modified>
  <dc:identifier>DAFIz7vp0-k</dc:identifier>
</cp:coreProperties>
</file>